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445" r:id="rId67"/>
    <p:sldId id="449" r:id="rId68"/>
    <p:sldId id="447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8" r:id="rId77"/>
    <p:sldId id="462" r:id="rId78"/>
    <p:sldId id="463" r:id="rId79"/>
    <p:sldId id="464" r:id="rId80"/>
    <p:sldId id="466" r:id="rId81"/>
    <p:sldId id="467" r:id="rId82"/>
    <p:sldId id="469" r:id="rId83"/>
    <p:sldId id="468" r:id="rId84"/>
    <p:sldId id="470" r:id="rId85"/>
    <p:sldId id="471" r:id="rId86"/>
    <p:sldId id="47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2" r:id="rId95"/>
    <p:sldId id="483" r:id="rId96"/>
    <p:sldId id="481" r:id="rId97"/>
    <p:sldId id="484" r:id="rId98"/>
    <p:sldId id="487" r:id="rId99"/>
    <p:sldId id="488" r:id="rId100"/>
    <p:sldId id="489" r:id="rId101"/>
    <p:sldId id="495" r:id="rId102"/>
    <p:sldId id="492" r:id="rId103"/>
    <p:sldId id="493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6" r:id="rId114"/>
    <p:sldId id="509" r:id="rId115"/>
    <p:sldId id="508" r:id="rId116"/>
    <p:sldId id="581" r:id="rId117"/>
    <p:sldId id="582" r:id="rId118"/>
    <p:sldId id="583" r:id="rId119"/>
    <p:sldId id="584" r:id="rId120"/>
    <p:sldId id="585" r:id="rId121"/>
    <p:sldId id="586" r:id="rId122"/>
    <p:sldId id="507" r:id="rId123"/>
    <p:sldId id="514" r:id="rId124"/>
    <p:sldId id="515" r:id="rId125"/>
    <p:sldId id="516" r:id="rId126"/>
    <p:sldId id="517" r:id="rId127"/>
    <p:sldId id="521" r:id="rId128"/>
    <p:sldId id="523" r:id="rId129"/>
    <p:sldId id="524" r:id="rId130"/>
    <p:sldId id="525" r:id="rId131"/>
    <p:sldId id="526" r:id="rId132"/>
    <p:sldId id="527" r:id="rId133"/>
    <p:sldId id="528" r:id="rId134"/>
    <p:sldId id="529" r:id="rId135"/>
    <p:sldId id="530" r:id="rId136"/>
    <p:sldId id="531" r:id="rId137"/>
    <p:sldId id="533" r:id="rId138"/>
    <p:sldId id="534" r:id="rId139"/>
    <p:sldId id="537" r:id="rId140"/>
    <p:sldId id="538" r:id="rId141"/>
    <p:sldId id="539" r:id="rId142"/>
    <p:sldId id="540" r:id="rId143"/>
    <p:sldId id="542" r:id="rId144"/>
    <p:sldId id="541" r:id="rId145"/>
    <p:sldId id="543" r:id="rId146"/>
    <p:sldId id="544" r:id="rId147"/>
    <p:sldId id="545" r:id="rId148"/>
    <p:sldId id="549" r:id="rId149"/>
    <p:sldId id="550" r:id="rId150"/>
    <p:sldId id="551" r:id="rId151"/>
    <p:sldId id="554" r:id="rId152"/>
    <p:sldId id="555" r:id="rId153"/>
    <p:sldId id="556" r:id="rId154"/>
    <p:sldId id="557" r:id="rId155"/>
    <p:sldId id="558" r:id="rId156"/>
    <p:sldId id="559" r:id="rId157"/>
    <p:sldId id="560" r:id="rId158"/>
    <p:sldId id="561" r:id="rId159"/>
    <p:sldId id="562" r:id="rId160"/>
    <p:sldId id="563" r:id="rId161"/>
    <p:sldId id="564" r:id="rId162"/>
    <p:sldId id="565" r:id="rId163"/>
    <p:sldId id="566" r:id="rId164"/>
    <p:sldId id="569" r:id="rId165"/>
    <p:sldId id="570" r:id="rId166"/>
    <p:sldId id="571" r:id="rId167"/>
    <p:sldId id="572" r:id="rId168"/>
    <p:sldId id="573" r:id="rId169"/>
    <p:sldId id="574" r:id="rId170"/>
    <p:sldId id="575" r:id="rId171"/>
    <p:sldId id="576" r:id="rId172"/>
    <p:sldId id="577" r:id="rId173"/>
    <p:sldId id="578" r:id="rId174"/>
    <p:sldId id="579" r:id="rId175"/>
    <p:sldId id="641" r:id="rId176"/>
    <p:sldId id="642" r:id="rId177"/>
    <p:sldId id="643" r:id="rId178"/>
    <p:sldId id="644" r:id="rId179"/>
    <p:sldId id="645" r:id="rId180"/>
    <p:sldId id="580" r:id="rId1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06"/>
        <p:guide pos="27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slide" Target="slides/slide171.xml"/><Relationship Id="rId180" Type="http://schemas.openxmlformats.org/officeDocument/2006/relationships/slide" Target="slides/slide170.xml"/><Relationship Id="rId18" Type="http://schemas.openxmlformats.org/officeDocument/2006/relationships/slide" Target="slides/slide8.xml"/><Relationship Id="rId179" Type="http://schemas.openxmlformats.org/officeDocument/2006/relationships/slide" Target="slides/slide169.xml"/><Relationship Id="rId178" Type="http://schemas.openxmlformats.org/officeDocument/2006/relationships/slide" Target="slides/slide168.xml"/><Relationship Id="rId177" Type="http://schemas.openxmlformats.org/officeDocument/2006/relationships/slide" Target="slides/slide167.xml"/><Relationship Id="rId176" Type="http://schemas.openxmlformats.org/officeDocument/2006/relationships/slide" Target="slides/slide166.xml"/><Relationship Id="rId175" Type="http://schemas.openxmlformats.org/officeDocument/2006/relationships/slide" Target="slides/slide165.xml"/><Relationship Id="rId174" Type="http://schemas.openxmlformats.org/officeDocument/2006/relationships/slide" Target="slides/slide164.xml"/><Relationship Id="rId173" Type="http://schemas.openxmlformats.org/officeDocument/2006/relationships/slide" Target="slides/slide163.xml"/><Relationship Id="rId172" Type="http://schemas.openxmlformats.org/officeDocument/2006/relationships/slide" Target="slides/slide162.xml"/><Relationship Id="rId171" Type="http://schemas.openxmlformats.org/officeDocument/2006/relationships/slide" Target="slides/slide161.xml"/><Relationship Id="rId170" Type="http://schemas.openxmlformats.org/officeDocument/2006/relationships/slide" Target="slides/slide160.xml"/><Relationship Id="rId17" Type="http://schemas.openxmlformats.org/officeDocument/2006/relationships/slide" Target="slides/slide7.xml"/><Relationship Id="rId169" Type="http://schemas.openxmlformats.org/officeDocument/2006/relationships/slide" Target="slides/slide159.xml"/><Relationship Id="rId168" Type="http://schemas.openxmlformats.org/officeDocument/2006/relationships/slide" Target="slides/slide158.xml"/><Relationship Id="rId167" Type="http://schemas.openxmlformats.org/officeDocument/2006/relationships/slide" Target="slides/slide157.xml"/><Relationship Id="rId166" Type="http://schemas.openxmlformats.org/officeDocument/2006/relationships/slide" Target="slides/slide156.xml"/><Relationship Id="rId165" Type="http://schemas.openxmlformats.org/officeDocument/2006/relationships/slide" Target="slides/slide155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1" Type="http://schemas.openxmlformats.org/officeDocument/2006/relationships/slide" Target="slides/slide151.xml"/><Relationship Id="rId160" Type="http://schemas.openxmlformats.org/officeDocument/2006/relationships/slide" Target="slides/slide150.xml"/><Relationship Id="rId16" Type="http://schemas.openxmlformats.org/officeDocument/2006/relationships/slide" Target="slides/slide6.xml"/><Relationship Id="rId159" Type="http://schemas.openxmlformats.org/officeDocument/2006/relationships/slide" Target="slides/slide149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54" Type="http://schemas.openxmlformats.org/officeDocument/2006/relationships/slide" Target="slides/slide144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0" Type="http://schemas.openxmlformats.org/officeDocument/2006/relationships/slide" Target="slides/slide140.xml"/><Relationship Id="rId15" Type="http://schemas.openxmlformats.org/officeDocument/2006/relationships/slide" Target="slides/slide5.xml"/><Relationship Id="rId149" Type="http://schemas.openxmlformats.org/officeDocument/2006/relationships/slide" Target="slides/slide139.xml"/><Relationship Id="rId148" Type="http://schemas.openxmlformats.org/officeDocument/2006/relationships/slide" Target="slides/slide138.xml"/><Relationship Id="rId147" Type="http://schemas.openxmlformats.org/officeDocument/2006/relationships/slide" Target="slides/slide137.xml"/><Relationship Id="rId146" Type="http://schemas.openxmlformats.org/officeDocument/2006/relationships/slide" Target="slides/slide136.xml"/><Relationship Id="rId145" Type="http://schemas.openxmlformats.org/officeDocument/2006/relationships/slide" Target="slides/slide135.xml"/><Relationship Id="rId144" Type="http://schemas.openxmlformats.org/officeDocument/2006/relationships/slide" Target="slides/slide134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14" Type="http://schemas.openxmlformats.org/officeDocument/2006/relationships/slide" Target="slides/slide4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" Type="http://schemas.openxmlformats.org/officeDocument/2006/relationships/slide" Target="slides/slide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wmf"/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wmf"/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wmf"/><Relationship Id="rId1" Type="http://schemas.openxmlformats.org/officeDocument/2006/relationships/image" Target="../media/image653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wmf"/><Relationship Id="rId8" Type="http://schemas.openxmlformats.org/officeDocument/2006/relationships/image" Target="../media/image663.wmf"/><Relationship Id="rId7" Type="http://schemas.openxmlformats.org/officeDocument/2006/relationships/image" Target="../media/image662.wmf"/><Relationship Id="rId6" Type="http://schemas.openxmlformats.org/officeDocument/2006/relationships/image" Target="../media/image661.wmf"/><Relationship Id="rId5" Type="http://schemas.openxmlformats.org/officeDocument/2006/relationships/image" Target="../media/image660.wmf"/><Relationship Id="rId4" Type="http://schemas.openxmlformats.org/officeDocument/2006/relationships/image" Target="../media/image659.wmf"/><Relationship Id="rId33" Type="http://schemas.openxmlformats.org/officeDocument/2006/relationships/image" Target="../media/image688.wmf"/><Relationship Id="rId32" Type="http://schemas.openxmlformats.org/officeDocument/2006/relationships/image" Target="../media/image687.wmf"/><Relationship Id="rId31" Type="http://schemas.openxmlformats.org/officeDocument/2006/relationships/image" Target="../media/image686.wmf"/><Relationship Id="rId30" Type="http://schemas.openxmlformats.org/officeDocument/2006/relationships/image" Target="../media/image685.wmf"/><Relationship Id="rId3" Type="http://schemas.openxmlformats.org/officeDocument/2006/relationships/image" Target="../media/image658.wmf"/><Relationship Id="rId29" Type="http://schemas.openxmlformats.org/officeDocument/2006/relationships/image" Target="../media/image684.wmf"/><Relationship Id="rId28" Type="http://schemas.openxmlformats.org/officeDocument/2006/relationships/image" Target="../media/image683.wmf"/><Relationship Id="rId27" Type="http://schemas.openxmlformats.org/officeDocument/2006/relationships/image" Target="../media/image682.wmf"/><Relationship Id="rId26" Type="http://schemas.openxmlformats.org/officeDocument/2006/relationships/image" Target="../media/image681.wmf"/><Relationship Id="rId25" Type="http://schemas.openxmlformats.org/officeDocument/2006/relationships/image" Target="../media/image680.wmf"/><Relationship Id="rId24" Type="http://schemas.openxmlformats.org/officeDocument/2006/relationships/image" Target="../media/image679.wmf"/><Relationship Id="rId23" Type="http://schemas.openxmlformats.org/officeDocument/2006/relationships/image" Target="../media/image678.wmf"/><Relationship Id="rId22" Type="http://schemas.openxmlformats.org/officeDocument/2006/relationships/image" Target="../media/image677.wmf"/><Relationship Id="rId21" Type="http://schemas.openxmlformats.org/officeDocument/2006/relationships/image" Target="../media/image676.wmf"/><Relationship Id="rId20" Type="http://schemas.openxmlformats.org/officeDocument/2006/relationships/image" Target="../media/image675.wmf"/><Relationship Id="rId2" Type="http://schemas.openxmlformats.org/officeDocument/2006/relationships/image" Target="../media/image657.wmf"/><Relationship Id="rId19" Type="http://schemas.openxmlformats.org/officeDocument/2006/relationships/image" Target="../media/image674.wmf"/><Relationship Id="rId18" Type="http://schemas.openxmlformats.org/officeDocument/2006/relationships/image" Target="../media/image673.wmf"/><Relationship Id="rId17" Type="http://schemas.openxmlformats.org/officeDocument/2006/relationships/image" Target="../media/image672.wmf"/><Relationship Id="rId16" Type="http://schemas.openxmlformats.org/officeDocument/2006/relationships/image" Target="../media/image671.wmf"/><Relationship Id="rId15" Type="http://schemas.openxmlformats.org/officeDocument/2006/relationships/image" Target="../media/image670.wmf"/><Relationship Id="rId14" Type="http://schemas.openxmlformats.org/officeDocument/2006/relationships/image" Target="../media/image669.wmf"/><Relationship Id="rId13" Type="http://schemas.openxmlformats.org/officeDocument/2006/relationships/image" Target="../media/image668.wmf"/><Relationship Id="rId12" Type="http://schemas.openxmlformats.org/officeDocument/2006/relationships/image" Target="../media/image667.wmf"/><Relationship Id="rId11" Type="http://schemas.openxmlformats.org/officeDocument/2006/relationships/image" Target="../media/image666.wmf"/><Relationship Id="rId10" Type="http://schemas.openxmlformats.org/officeDocument/2006/relationships/image" Target="../media/image665.wmf"/><Relationship Id="rId1" Type="http://schemas.openxmlformats.org/officeDocument/2006/relationships/image" Target="../media/image6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w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859.wmf"/><Relationship Id="rId5" Type="http://schemas.openxmlformats.org/officeDocument/2006/relationships/image" Target="../media/image858.wmf"/><Relationship Id="rId4" Type="http://schemas.openxmlformats.org/officeDocument/2006/relationships/image" Target="../media/image857.wmf"/><Relationship Id="rId3" Type="http://schemas.openxmlformats.org/officeDocument/2006/relationships/image" Target="../media/image856.wmf"/><Relationship Id="rId2" Type="http://schemas.openxmlformats.org/officeDocument/2006/relationships/image" Target="../media/image855.wmf"/><Relationship Id="rId1" Type="http://schemas.openxmlformats.org/officeDocument/2006/relationships/image" Target="../media/image854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867.wmf"/><Relationship Id="rId3" Type="http://schemas.openxmlformats.org/officeDocument/2006/relationships/image" Target="../media/image866.wmf"/><Relationship Id="rId2" Type="http://schemas.openxmlformats.org/officeDocument/2006/relationships/image" Target="../media/image865.wmf"/><Relationship Id="rId1" Type="http://schemas.openxmlformats.org/officeDocument/2006/relationships/image" Target="../media/image864.wmf"/></Relationships>
</file>

<file path=ppt/drawings/_rels/vmlDrawing29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3.wmf"/><Relationship Id="rId5" Type="http://schemas.openxmlformats.org/officeDocument/2006/relationships/image" Target="../media/image872.wmf"/><Relationship Id="rId4" Type="http://schemas.openxmlformats.org/officeDocument/2006/relationships/image" Target="../media/image871.wmf"/><Relationship Id="rId3" Type="http://schemas.openxmlformats.org/officeDocument/2006/relationships/image" Target="../media/image870.wmf"/><Relationship Id="rId2" Type="http://schemas.openxmlformats.org/officeDocument/2006/relationships/image" Target="../media/image869.wmf"/><Relationship Id="rId1" Type="http://schemas.openxmlformats.org/officeDocument/2006/relationships/image" Target="../media/image8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wmf"/><Relationship Id="rId1" Type="http://schemas.openxmlformats.org/officeDocument/2006/relationships/image" Target="../media/image87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wmf"/><Relationship Id="rId1" Type="http://schemas.openxmlformats.org/officeDocument/2006/relationships/image" Target="../media/image889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6.wmf"/><Relationship Id="rId1" Type="http://schemas.openxmlformats.org/officeDocument/2006/relationships/image" Target="../media/image895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13.wmf"/><Relationship Id="rId8" Type="http://schemas.openxmlformats.org/officeDocument/2006/relationships/image" Target="../media/image912.wmf"/><Relationship Id="rId7" Type="http://schemas.openxmlformats.org/officeDocument/2006/relationships/image" Target="../media/image911.wmf"/><Relationship Id="rId6" Type="http://schemas.openxmlformats.org/officeDocument/2006/relationships/image" Target="../media/image910.wmf"/><Relationship Id="rId5" Type="http://schemas.openxmlformats.org/officeDocument/2006/relationships/image" Target="../media/image909.wmf"/><Relationship Id="rId4" Type="http://schemas.openxmlformats.org/officeDocument/2006/relationships/image" Target="../media/image908.wmf"/><Relationship Id="rId3" Type="http://schemas.openxmlformats.org/officeDocument/2006/relationships/image" Target="../media/image907.wmf"/><Relationship Id="rId2" Type="http://schemas.openxmlformats.org/officeDocument/2006/relationships/image" Target="../media/image906.wmf"/><Relationship Id="rId12" Type="http://schemas.openxmlformats.org/officeDocument/2006/relationships/image" Target="../media/image916.wmf"/><Relationship Id="rId11" Type="http://schemas.openxmlformats.org/officeDocument/2006/relationships/image" Target="../media/image915.wmf"/><Relationship Id="rId10" Type="http://schemas.openxmlformats.org/officeDocument/2006/relationships/image" Target="../media/image914.wmf"/><Relationship Id="rId1" Type="http://schemas.openxmlformats.org/officeDocument/2006/relationships/image" Target="../media/image90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3.wmf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0.wmf"/><Relationship Id="rId3" Type="http://schemas.openxmlformats.org/officeDocument/2006/relationships/image" Target="../media/image977.wmf"/><Relationship Id="rId2" Type="http://schemas.openxmlformats.org/officeDocument/2006/relationships/image" Target="../media/image976.wmf"/><Relationship Id="rId1" Type="http://schemas.openxmlformats.org/officeDocument/2006/relationships/image" Target="../media/image97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wmf"/><Relationship Id="rId1" Type="http://schemas.openxmlformats.org/officeDocument/2006/relationships/image" Target="../media/image98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wmf"/><Relationship Id="rId2" Type="http://schemas.openxmlformats.org/officeDocument/2006/relationships/image" Target="../media/image995.wmf"/><Relationship Id="rId1" Type="http://schemas.openxmlformats.org/officeDocument/2006/relationships/image" Target="../media/image994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4.wmf"/><Relationship Id="rId1" Type="http://schemas.openxmlformats.org/officeDocument/2006/relationships/image" Target="../media/image100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wmf"/><Relationship Id="rId1" Type="http://schemas.openxmlformats.org/officeDocument/2006/relationships/image" Target="../media/image1010.wmf"/></Relationships>
</file>

<file path=ppt/drawings/_rels/vmlDrawing4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18.wmf"/><Relationship Id="rId5" Type="http://schemas.openxmlformats.org/officeDocument/2006/relationships/image" Target="../media/image1017.wmf"/><Relationship Id="rId4" Type="http://schemas.openxmlformats.org/officeDocument/2006/relationships/image" Target="../media/image1016.wmf"/><Relationship Id="rId3" Type="http://schemas.openxmlformats.org/officeDocument/2006/relationships/image" Target="../media/image1015.wmf"/><Relationship Id="rId2" Type="http://schemas.openxmlformats.org/officeDocument/2006/relationships/image" Target="../media/image1013.wmf"/><Relationship Id="rId1" Type="http://schemas.openxmlformats.org/officeDocument/2006/relationships/image" Target="../media/image1012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9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0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85.png"/><Relationship Id="rId7" Type="http://schemas.openxmlformats.org/officeDocument/2006/relationships/image" Target="../media/image584.png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18.vml"/><Relationship Id="rId24" Type="http://schemas.openxmlformats.org/officeDocument/2006/relationships/slideLayout" Target="../slideLayouts/slideLayout30.xml"/><Relationship Id="rId23" Type="http://schemas.openxmlformats.org/officeDocument/2006/relationships/image" Target="../media/image597.w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596.w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579.png"/><Relationship Id="rId19" Type="http://schemas.openxmlformats.org/officeDocument/2006/relationships/image" Target="../media/image595.wmf"/><Relationship Id="rId18" Type="http://schemas.openxmlformats.org/officeDocument/2006/relationships/oleObject" Target="../embeddings/oleObject43.bin"/><Relationship Id="rId17" Type="http://schemas.openxmlformats.org/officeDocument/2006/relationships/image" Target="../media/image594.png"/><Relationship Id="rId16" Type="http://schemas.openxmlformats.org/officeDocument/2006/relationships/image" Target="../media/image593.png"/><Relationship Id="rId15" Type="http://schemas.openxmlformats.org/officeDocument/2006/relationships/image" Target="../media/image592.png"/><Relationship Id="rId14" Type="http://schemas.openxmlformats.org/officeDocument/2006/relationships/image" Target="../media/image591.png"/><Relationship Id="rId13" Type="http://schemas.openxmlformats.org/officeDocument/2006/relationships/image" Target="../media/image590.png"/><Relationship Id="rId12" Type="http://schemas.openxmlformats.org/officeDocument/2006/relationships/image" Target="../media/image589.png"/><Relationship Id="rId11" Type="http://schemas.openxmlformats.org/officeDocument/2006/relationships/image" Target="../media/image588.png"/><Relationship Id="rId10" Type="http://schemas.openxmlformats.org/officeDocument/2006/relationships/image" Target="../media/image587.png"/><Relationship Id="rId1" Type="http://schemas.openxmlformats.org/officeDocument/2006/relationships/image" Target="../media/image57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image" Target="../media/image59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png"/><Relationship Id="rId8" Type="http://schemas.openxmlformats.org/officeDocument/2006/relationships/image" Target="../media/image608.png"/><Relationship Id="rId7" Type="http://schemas.openxmlformats.org/officeDocument/2006/relationships/image" Target="../media/image607.png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2" Type="http://schemas.openxmlformats.org/officeDocument/2006/relationships/slideLayout" Target="../slideLayouts/slideLayout30.xml"/><Relationship Id="rId41" Type="http://schemas.openxmlformats.org/officeDocument/2006/relationships/image" Target="../media/image115.png"/><Relationship Id="rId40" Type="http://schemas.openxmlformats.org/officeDocument/2006/relationships/image" Target="../media/image640.png"/><Relationship Id="rId4" Type="http://schemas.openxmlformats.org/officeDocument/2006/relationships/image" Target="../media/image604.png"/><Relationship Id="rId39" Type="http://schemas.openxmlformats.org/officeDocument/2006/relationships/image" Target="../media/image639.png"/><Relationship Id="rId38" Type="http://schemas.openxmlformats.org/officeDocument/2006/relationships/image" Target="../media/image638.png"/><Relationship Id="rId37" Type="http://schemas.openxmlformats.org/officeDocument/2006/relationships/image" Target="../media/image637.png"/><Relationship Id="rId36" Type="http://schemas.openxmlformats.org/officeDocument/2006/relationships/image" Target="../media/image636.png"/><Relationship Id="rId35" Type="http://schemas.openxmlformats.org/officeDocument/2006/relationships/image" Target="../media/image635.png"/><Relationship Id="rId34" Type="http://schemas.openxmlformats.org/officeDocument/2006/relationships/image" Target="../media/image634.png"/><Relationship Id="rId33" Type="http://schemas.openxmlformats.org/officeDocument/2006/relationships/image" Target="../media/image633.png"/><Relationship Id="rId32" Type="http://schemas.openxmlformats.org/officeDocument/2006/relationships/image" Target="../media/image632.png"/><Relationship Id="rId31" Type="http://schemas.openxmlformats.org/officeDocument/2006/relationships/image" Target="../media/image631.png"/><Relationship Id="rId30" Type="http://schemas.openxmlformats.org/officeDocument/2006/relationships/image" Target="../media/image630.png"/><Relationship Id="rId3" Type="http://schemas.openxmlformats.org/officeDocument/2006/relationships/image" Target="../media/image603.png"/><Relationship Id="rId29" Type="http://schemas.openxmlformats.org/officeDocument/2006/relationships/image" Target="../media/image629.png"/><Relationship Id="rId28" Type="http://schemas.openxmlformats.org/officeDocument/2006/relationships/image" Target="../media/image628.png"/><Relationship Id="rId27" Type="http://schemas.openxmlformats.org/officeDocument/2006/relationships/image" Target="../media/image627.png"/><Relationship Id="rId26" Type="http://schemas.openxmlformats.org/officeDocument/2006/relationships/image" Target="../media/image626.png"/><Relationship Id="rId25" Type="http://schemas.openxmlformats.org/officeDocument/2006/relationships/image" Target="../media/image625.png"/><Relationship Id="rId24" Type="http://schemas.openxmlformats.org/officeDocument/2006/relationships/image" Target="../media/image624.png"/><Relationship Id="rId23" Type="http://schemas.openxmlformats.org/officeDocument/2006/relationships/image" Target="../media/image623.png"/><Relationship Id="rId22" Type="http://schemas.openxmlformats.org/officeDocument/2006/relationships/image" Target="../media/image622.png"/><Relationship Id="rId21" Type="http://schemas.openxmlformats.org/officeDocument/2006/relationships/image" Target="../media/image621.png"/><Relationship Id="rId20" Type="http://schemas.openxmlformats.org/officeDocument/2006/relationships/image" Target="../media/image620.png"/><Relationship Id="rId2" Type="http://schemas.openxmlformats.org/officeDocument/2006/relationships/image" Target="../media/image602.png"/><Relationship Id="rId19" Type="http://schemas.openxmlformats.org/officeDocument/2006/relationships/image" Target="../media/image619.png"/><Relationship Id="rId18" Type="http://schemas.openxmlformats.org/officeDocument/2006/relationships/image" Target="../media/image618.png"/><Relationship Id="rId17" Type="http://schemas.openxmlformats.org/officeDocument/2006/relationships/image" Target="../media/image617.png"/><Relationship Id="rId16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4.png"/><Relationship Id="rId13" Type="http://schemas.openxmlformats.org/officeDocument/2006/relationships/image" Target="../media/image613.png"/><Relationship Id="rId12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7.png"/><Relationship Id="rId8" Type="http://schemas.openxmlformats.org/officeDocument/2006/relationships/image" Target="../media/image646.png"/><Relationship Id="rId7" Type="http://schemas.openxmlformats.org/officeDocument/2006/relationships/image" Target="../media/image645.png"/><Relationship Id="rId6" Type="http://schemas.openxmlformats.org/officeDocument/2006/relationships/image" Target="../media/image644.png"/><Relationship Id="rId5" Type="http://schemas.openxmlformats.org/officeDocument/2006/relationships/image" Target="../media/image503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649.wmf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648.wmf"/><Relationship Id="rId10" Type="http://schemas.openxmlformats.org/officeDocument/2006/relationships/oleObject" Target="../embeddings/oleObject46.bin"/><Relationship Id="rId1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652.png"/><Relationship Id="rId7" Type="http://schemas.openxmlformats.org/officeDocument/2006/relationships/image" Target="../media/image65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50.png"/><Relationship Id="rId2" Type="http://schemas.openxmlformats.org/officeDocument/2006/relationships/image" Target="../media/image643.png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54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653.wmf"/><Relationship Id="rId1" Type="http://schemas.openxmlformats.org/officeDocument/2006/relationships/image" Target="../media/image642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wmf"/><Relationship Id="rId8" Type="http://schemas.openxmlformats.org/officeDocument/2006/relationships/oleObject" Target="../embeddings/oleObject53.bin"/><Relationship Id="rId70" Type="http://schemas.openxmlformats.org/officeDocument/2006/relationships/notesSlide" Target="../notesSlides/notesSlide34.xml"/><Relationship Id="rId7" Type="http://schemas.openxmlformats.org/officeDocument/2006/relationships/image" Target="../media/image658.wmf"/><Relationship Id="rId69" Type="http://schemas.openxmlformats.org/officeDocument/2006/relationships/vmlDrawing" Target="../drawings/vmlDrawing21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88.wmf"/><Relationship Id="rId66" Type="http://schemas.openxmlformats.org/officeDocument/2006/relationships/oleObject" Target="../embeddings/oleObject82.bin"/><Relationship Id="rId65" Type="http://schemas.openxmlformats.org/officeDocument/2006/relationships/image" Target="../media/image687.wmf"/><Relationship Id="rId64" Type="http://schemas.openxmlformats.org/officeDocument/2006/relationships/oleObject" Target="../embeddings/oleObject81.bin"/><Relationship Id="rId63" Type="http://schemas.openxmlformats.org/officeDocument/2006/relationships/image" Target="../media/image686.wmf"/><Relationship Id="rId62" Type="http://schemas.openxmlformats.org/officeDocument/2006/relationships/oleObject" Target="../embeddings/oleObject80.bin"/><Relationship Id="rId61" Type="http://schemas.openxmlformats.org/officeDocument/2006/relationships/image" Target="../media/image685.wmf"/><Relationship Id="rId60" Type="http://schemas.openxmlformats.org/officeDocument/2006/relationships/oleObject" Target="../embeddings/oleObject79.bin"/><Relationship Id="rId6" Type="http://schemas.openxmlformats.org/officeDocument/2006/relationships/oleObject" Target="../embeddings/oleObject52.bin"/><Relationship Id="rId59" Type="http://schemas.openxmlformats.org/officeDocument/2006/relationships/image" Target="../media/image684.wmf"/><Relationship Id="rId58" Type="http://schemas.openxmlformats.org/officeDocument/2006/relationships/oleObject" Target="../embeddings/oleObject78.bin"/><Relationship Id="rId57" Type="http://schemas.openxmlformats.org/officeDocument/2006/relationships/image" Target="../media/image683.wmf"/><Relationship Id="rId56" Type="http://schemas.openxmlformats.org/officeDocument/2006/relationships/oleObject" Target="../embeddings/oleObject77.bin"/><Relationship Id="rId55" Type="http://schemas.openxmlformats.org/officeDocument/2006/relationships/image" Target="../media/image682.wmf"/><Relationship Id="rId54" Type="http://schemas.openxmlformats.org/officeDocument/2006/relationships/oleObject" Target="../embeddings/oleObject76.bin"/><Relationship Id="rId53" Type="http://schemas.openxmlformats.org/officeDocument/2006/relationships/image" Target="../media/image681.wmf"/><Relationship Id="rId52" Type="http://schemas.openxmlformats.org/officeDocument/2006/relationships/oleObject" Target="../embeddings/oleObject75.bin"/><Relationship Id="rId51" Type="http://schemas.openxmlformats.org/officeDocument/2006/relationships/image" Target="../media/image680.wmf"/><Relationship Id="rId50" Type="http://schemas.openxmlformats.org/officeDocument/2006/relationships/oleObject" Target="../embeddings/oleObject74.bin"/><Relationship Id="rId5" Type="http://schemas.openxmlformats.org/officeDocument/2006/relationships/image" Target="../media/image657.wmf"/><Relationship Id="rId49" Type="http://schemas.openxmlformats.org/officeDocument/2006/relationships/image" Target="../media/image679.wmf"/><Relationship Id="rId48" Type="http://schemas.openxmlformats.org/officeDocument/2006/relationships/oleObject" Target="../embeddings/oleObject73.bin"/><Relationship Id="rId47" Type="http://schemas.openxmlformats.org/officeDocument/2006/relationships/image" Target="../media/image678.wmf"/><Relationship Id="rId46" Type="http://schemas.openxmlformats.org/officeDocument/2006/relationships/oleObject" Target="../embeddings/oleObject72.bin"/><Relationship Id="rId45" Type="http://schemas.openxmlformats.org/officeDocument/2006/relationships/image" Target="../media/image677.wmf"/><Relationship Id="rId44" Type="http://schemas.openxmlformats.org/officeDocument/2006/relationships/oleObject" Target="../embeddings/oleObject71.bin"/><Relationship Id="rId43" Type="http://schemas.openxmlformats.org/officeDocument/2006/relationships/image" Target="../media/image676.wmf"/><Relationship Id="rId42" Type="http://schemas.openxmlformats.org/officeDocument/2006/relationships/oleObject" Target="../embeddings/oleObject70.bin"/><Relationship Id="rId41" Type="http://schemas.openxmlformats.org/officeDocument/2006/relationships/image" Target="../media/image675.wmf"/><Relationship Id="rId40" Type="http://schemas.openxmlformats.org/officeDocument/2006/relationships/oleObject" Target="../embeddings/oleObject69.bin"/><Relationship Id="rId4" Type="http://schemas.openxmlformats.org/officeDocument/2006/relationships/oleObject" Target="../embeddings/oleObject51.bin"/><Relationship Id="rId39" Type="http://schemas.openxmlformats.org/officeDocument/2006/relationships/image" Target="../media/image674.wmf"/><Relationship Id="rId38" Type="http://schemas.openxmlformats.org/officeDocument/2006/relationships/oleObject" Target="../embeddings/oleObject68.bin"/><Relationship Id="rId37" Type="http://schemas.openxmlformats.org/officeDocument/2006/relationships/image" Target="../media/image673.wmf"/><Relationship Id="rId36" Type="http://schemas.openxmlformats.org/officeDocument/2006/relationships/oleObject" Target="../embeddings/oleObject67.bin"/><Relationship Id="rId35" Type="http://schemas.openxmlformats.org/officeDocument/2006/relationships/image" Target="../media/image672.wmf"/><Relationship Id="rId34" Type="http://schemas.openxmlformats.org/officeDocument/2006/relationships/oleObject" Target="../embeddings/oleObject66.bin"/><Relationship Id="rId33" Type="http://schemas.openxmlformats.org/officeDocument/2006/relationships/image" Target="../media/image671.wmf"/><Relationship Id="rId32" Type="http://schemas.openxmlformats.org/officeDocument/2006/relationships/oleObject" Target="../embeddings/oleObject65.bin"/><Relationship Id="rId31" Type="http://schemas.openxmlformats.org/officeDocument/2006/relationships/image" Target="../media/image670.wmf"/><Relationship Id="rId30" Type="http://schemas.openxmlformats.org/officeDocument/2006/relationships/oleObject" Target="../embeddings/oleObject64.bin"/><Relationship Id="rId3" Type="http://schemas.openxmlformats.org/officeDocument/2006/relationships/image" Target="../media/image656.wmf"/><Relationship Id="rId29" Type="http://schemas.openxmlformats.org/officeDocument/2006/relationships/image" Target="../media/image669.wmf"/><Relationship Id="rId28" Type="http://schemas.openxmlformats.org/officeDocument/2006/relationships/oleObject" Target="../embeddings/oleObject63.bin"/><Relationship Id="rId27" Type="http://schemas.openxmlformats.org/officeDocument/2006/relationships/image" Target="../media/image668.wmf"/><Relationship Id="rId26" Type="http://schemas.openxmlformats.org/officeDocument/2006/relationships/oleObject" Target="../embeddings/oleObject62.bin"/><Relationship Id="rId25" Type="http://schemas.openxmlformats.org/officeDocument/2006/relationships/image" Target="../media/image667.wmf"/><Relationship Id="rId24" Type="http://schemas.openxmlformats.org/officeDocument/2006/relationships/oleObject" Target="../embeddings/oleObject61.bin"/><Relationship Id="rId23" Type="http://schemas.openxmlformats.org/officeDocument/2006/relationships/image" Target="../media/image666.wmf"/><Relationship Id="rId22" Type="http://schemas.openxmlformats.org/officeDocument/2006/relationships/oleObject" Target="../embeddings/oleObject60.bin"/><Relationship Id="rId21" Type="http://schemas.openxmlformats.org/officeDocument/2006/relationships/image" Target="../media/image665.wmf"/><Relationship Id="rId20" Type="http://schemas.openxmlformats.org/officeDocument/2006/relationships/oleObject" Target="../embeddings/oleObject59.bin"/><Relationship Id="rId2" Type="http://schemas.openxmlformats.org/officeDocument/2006/relationships/oleObject" Target="../embeddings/oleObject50.bin"/><Relationship Id="rId19" Type="http://schemas.openxmlformats.org/officeDocument/2006/relationships/image" Target="../media/image664.wmf"/><Relationship Id="rId18" Type="http://schemas.openxmlformats.org/officeDocument/2006/relationships/oleObject" Target="../embeddings/oleObject58.bin"/><Relationship Id="rId17" Type="http://schemas.openxmlformats.org/officeDocument/2006/relationships/image" Target="../media/image663.wmf"/><Relationship Id="rId16" Type="http://schemas.openxmlformats.org/officeDocument/2006/relationships/oleObject" Target="../embeddings/oleObject57.bin"/><Relationship Id="rId15" Type="http://schemas.openxmlformats.org/officeDocument/2006/relationships/image" Target="../media/image662.wmf"/><Relationship Id="rId14" Type="http://schemas.openxmlformats.org/officeDocument/2006/relationships/oleObject" Target="../embeddings/oleObject56.bin"/><Relationship Id="rId13" Type="http://schemas.openxmlformats.org/officeDocument/2006/relationships/image" Target="../media/image661.wmf"/><Relationship Id="rId12" Type="http://schemas.openxmlformats.org/officeDocument/2006/relationships/oleObject" Target="../embeddings/oleObject55.bin"/><Relationship Id="rId11" Type="http://schemas.openxmlformats.org/officeDocument/2006/relationships/image" Target="../media/image660.wmf"/><Relationship Id="rId10" Type="http://schemas.openxmlformats.org/officeDocument/2006/relationships/oleObject" Target="../embeddings/oleObject54.bin"/><Relationship Id="rId1" Type="http://schemas.openxmlformats.org/officeDocument/2006/relationships/image" Target="../media/image655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7" Type="http://schemas.openxmlformats.org/officeDocument/2006/relationships/notesSlide" Target="../notesSlides/notesSlide35.xml"/><Relationship Id="rId16" Type="http://schemas.openxmlformats.org/officeDocument/2006/relationships/vmlDrawing" Target="../drawings/vmlDrawing22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690.png"/><Relationship Id="rId13" Type="http://schemas.openxmlformats.org/officeDocument/2006/relationships/image" Target="../media/image689.wmf"/><Relationship Id="rId12" Type="http://schemas.openxmlformats.org/officeDocument/2006/relationships/oleObject" Target="../embeddings/oleObject83.bin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495.w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5" Type="http://schemas.openxmlformats.org/officeDocument/2006/relationships/notesSlide" Target="../notesSlides/notesSlide36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97.wmf"/><Relationship Id="rId11" Type="http://schemas.openxmlformats.org/officeDocument/2006/relationships/oleObject" Target="../embeddings/oleObject86.bin"/><Relationship Id="rId10" Type="http://schemas.openxmlformats.org/officeDocument/2006/relationships/image" Target="../media/image496.wmf"/><Relationship Id="rId1" Type="http://schemas.openxmlformats.org/officeDocument/2006/relationships/image" Target="../media/image48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1.wmf"/><Relationship Id="rId1" Type="http://schemas.openxmlformats.org/officeDocument/2006/relationships/oleObject" Target="../embeddings/oleObject87.bin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2.wmf"/><Relationship Id="rId1" Type="http://schemas.openxmlformats.org/officeDocument/2006/relationships/oleObject" Target="../embeddings/oleObject88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8" Type="http://schemas.openxmlformats.org/officeDocument/2006/relationships/image" Target="../media/image700.png"/><Relationship Id="rId7" Type="http://schemas.openxmlformats.org/officeDocument/2006/relationships/image" Target="../media/image699.png"/><Relationship Id="rId6" Type="http://schemas.openxmlformats.org/officeDocument/2006/relationships/image" Target="../media/image698.png"/><Relationship Id="rId5" Type="http://schemas.openxmlformats.org/officeDocument/2006/relationships/image" Target="../media/image697.png"/><Relationship Id="rId4" Type="http://schemas.openxmlformats.org/officeDocument/2006/relationships/image" Target="../media/image696.png"/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703.png"/><Relationship Id="rId11" Type="http://schemas.openxmlformats.org/officeDocument/2006/relationships/image" Target="../media/image702.png"/><Relationship Id="rId10" Type="http://schemas.openxmlformats.org/officeDocument/2006/relationships/image" Target="../media/image178.png"/><Relationship Id="rId1" Type="http://schemas.openxmlformats.org/officeDocument/2006/relationships/image" Target="../media/image69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706.png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694.png"/><Relationship Id="rId1" Type="http://schemas.openxmlformats.org/officeDocument/2006/relationships/image" Target="../media/image693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5.png"/><Relationship Id="rId8" Type="http://schemas.openxmlformats.org/officeDocument/2006/relationships/image" Target="../media/image714.png"/><Relationship Id="rId7" Type="http://schemas.openxmlformats.org/officeDocument/2006/relationships/image" Target="../media/image713.png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1" Type="http://schemas.openxmlformats.org/officeDocument/2006/relationships/slideLayout" Target="../slideLayouts/slideLayout30.xml"/><Relationship Id="rId40" Type="http://schemas.openxmlformats.org/officeDocument/2006/relationships/image" Target="../media/image746.png"/><Relationship Id="rId4" Type="http://schemas.openxmlformats.org/officeDocument/2006/relationships/image" Target="../media/image710.png"/><Relationship Id="rId39" Type="http://schemas.openxmlformats.org/officeDocument/2006/relationships/image" Target="../media/image745.png"/><Relationship Id="rId38" Type="http://schemas.openxmlformats.org/officeDocument/2006/relationships/image" Target="../media/image744.png"/><Relationship Id="rId37" Type="http://schemas.openxmlformats.org/officeDocument/2006/relationships/image" Target="../media/image743.png"/><Relationship Id="rId36" Type="http://schemas.openxmlformats.org/officeDocument/2006/relationships/image" Target="../media/image742.png"/><Relationship Id="rId35" Type="http://schemas.openxmlformats.org/officeDocument/2006/relationships/image" Target="../media/image741.png"/><Relationship Id="rId34" Type="http://schemas.openxmlformats.org/officeDocument/2006/relationships/image" Target="../media/image740.png"/><Relationship Id="rId33" Type="http://schemas.openxmlformats.org/officeDocument/2006/relationships/image" Target="../media/image739.png"/><Relationship Id="rId32" Type="http://schemas.openxmlformats.org/officeDocument/2006/relationships/image" Target="../media/image738.png"/><Relationship Id="rId31" Type="http://schemas.openxmlformats.org/officeDocument/2006/relationships/image" Target="../media/image737.png"/><Relationship Id="rId30" Type="http://schemas.openxmlformats.org/officeDocument/2006/relationships/image" Target="../media/image736.png"/><Relationship Id="rId3" Type="http://schemas.openxmlformats.org/officeDocument/2006/relationships/image" Target="../media/image709.jpeg"/><Relationship Id="rId29" Type="http://schemas.openxmlformats.org/officeDocument/2006/relationships/image" Target="../media/image735.png"/><Relationship Id="rId28" Type="http://schemas.openxmlformats.org/officeDocument/2006/relationships/image" Target="../media/image734.png"/><Relationship Id="rId27" Type="http://schemas.openxmlformats.org/officeDocument/2006/relationships/image" Target="../media/image733.png"/><Relationship Id="rId26" Type="http://schemas.openxmlformats.org/officeDocument/2006/relationships/image" Target="../media/image732.png"/><Relationship Id="rId25" Type="http://schemas.openxmlformats.org/officeDocument/2006/relationships/image" Target="../media/image731.png"/><Relationship Id="rId24" Type="http://schemas.openxmlformats.org/officeDocument/2006/relationships/image" Target="../media/image730.png"/><Relationship Id="rId23" Type="http://schemas.openxmlformats.org/officeDocument/2006/relationships/image" Target="../media/image729.png"/><Relationship Id="rId22" Type="http://schemas.openxmlformats.org/officeDocument/2006/relationships/image" Target="../media/image728.png"/><Relationship Id="rId21" Type="http://schemas.openxmlformats.org/officeDocument/2006/relationships/image" Target="../media/image727.png"/><Relationship Id="rId20" Type="http://schemas.openxmlformats.org/officeDocument/2006/relationships/image" Target="../media/image726.png"/><Relationship Id="rId2" Type="http://schemas.openxmlformats.org/officeDocument/2006/relationships/image" Target="../media/image708.jpeg"/><Relationship Id="rId19" Type="http://schemas.openxmlformats.org/officeDocument/2006/relationships/image" Target="../media/image725.png"/><Relationship Id="rId18" Type="http://schemas.openxmlformats.org/officeDocument/2006/relationships/image" Target="../media/image724.png"/><Relationship Id="rId17" Type="http://schemas.openxmlformats.org/officeDocument/2006/relationships/image" Target="../media/image723.png"/><Relationship Id="rId16" Type="http://schemas.openxmlformats.org/officeDocument/2006/relationships/image" Target="../media/image722.png"/><Relationship Id="rId15" Type="http://schemas.openxmlformats.org/officeDocument/2006/relationships/image" Target="../media/image721.png"/><Relationship Id="rId14" Type="http://schemas.openxmlformats.org/officeDocument/2006/relationships/image" Target="../media/image720.png"/><Relationship Id="rId13" Type="http://schemas.openxmlformats.org/officeDocument/2006/relationships/image" Target="../media/image719.png"/><Relationship Id="rId12" Type="http://schemas.openxmlformats.org/officeDocument/2006/relationships/image" Target="../media/image718.png"/><Relationship Id="rId11" Type="http://schemas.openxmlformats.org/officeDocument/2006/relationships/image" Target="../media/image717.png"/><Relationship Id="rId10" Type="http://schemas.openxmlformats.org/officeDocument/2006/relationships/image" Target="../media/image716.png"/><Relationship Id="rId1" Type="http://schemas.openxmlformats.org/officeDocument/2006/relationships/image" Target="../media/image707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50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image" Target="../media/image75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55.png"/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image" Target="../media/image754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67.png"/><Relationship Id="rId7" Type="http://schemas.openxmlformats.org/officeDocument/2006/relationships/image" Target="../media/image766.png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image" Target="../media/image76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72.png"/><Relationship Id="rId7" Type="http://schemas.openxmlformats.org/officeDocument/2006/relationships/image" Target="../media/image771.png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06.png"/><Relationship Id="rId3" Type="http://schemas.openxmlformats.org/officeDocument/2006/relationships/image" Target="../media/image705.png"/><Relationship Id="rId2" Type="http://schemas.openxmlformats.org/officeDocument/2006/relationships/image" Target="../media/image210.png"/><Relationship Id="rId1" Type="http://schemas.openxmlformats.org/officeDocument/2006/relationships/image" Target="../media/image76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776.png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73.png"/><Relationship Id="rId3" Type="http://schemas.openxmlformats.org/officeDocument/2006/relationships/image" Target="../media/image763.png"/><Relationship Id="rId2" Type="http://schemas.openxmlformats.org/officeDocument/2006/relationships/image" Target="../media/image762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761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67.png"/><Relationship Id="rId7" Type="http://schemas.openxmlformats.org/officeDocument/2006/relationships/image" Target="../media/image766.png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image" Target="../media/image760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759.png"/><Relationship Id="rId7" Type="http://schemas.openxmlformats.org/officeDocument/2006/relationships/image" Target="../media/image782.png"/><Relationship Id="rId6" Type="http://schemas.openxmlformats.org/officeDocument/2006/relationships/image" Target="../media/image706.png"/><Relationship Id="rId5" Type="http://schemas.openxmlformats.org/officeDocument/2006/relationships/image" Target="../media/image781.png"/><Relationship Id="rId4" Type="http://schemas.openxmlformats.org/officeDocument/2006/relationships/image" Target="../media/image705.png"/><Relationship Id="rId3" Type="http://schemas.openxmlformats.org/officeDocument/2006/relationships/image" Target="../media/image776.png"/><Relationship Id="rId2" Type="http://schemas.openxmlformats.org/officeDocument/2006/relationships/image" Target="../media/image780.png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783.wmf"/><Relationship Id="rId1" Type="http://schemas.openxmlformats.org/officeDocument/2006/relationships/image" Target="../media/image7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2.png"/><Relationship Id="rId8" Type="http://schemas.openxmlformats.org/officeDocument/2006/relationships/image" Target="../media/image791.png"/><Relationship Id="rId7" Type="http://schemas.openxmlformats.org/officeDocument/2006/relationships/image" Target="../media/image790.png"/><Relationship Id="rId6" Type="http://schemas.openxmlformats.org/officeDocument/2006/relationships/image" Target="../media/image789.png"/><Relationship Id="rId5" Type="http://schemas.openxmlformats.org/officeDocument/2006/relationships/image" Target="../media/image788.png"/><Relationship Id="rId4" Type="http://schemas.openxmlformats.org/officeDocument/2006/relationships/image" Target="../media/image787.png"/><Relationship Id="rId3" Type="http://schemas.openxmlformats.org/officeDocument/2006/relationships/image" Target="../media/image786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811.png"/><Relationship Id="rId27" Type="http://schemas.openxmlformats.org/officeDocument/2006/relationships/image" Target="../media/image810.png"/><Relationship Id="rId26" Type="http://schemas.openxmlformats.org/officeDocument/2006/relationships/image" Target="../media/image809.png"/><Relationship Id="rId25" Type="http://schemas.openxmlformats.org/officeDocument/2006/relationships/image" Target="../media/image808.png"/><Relationship Id="rId24" Type="http://schemas.openxmlformats.org/officeDocument/2006/relationships/image" Target="../media/image807.png"/><Relationship Id="rId23" Type="http://schemas.openxmlformats.org/officeDocument/2006/relationships/image" Target="../media/image806.png"/><Relationship Id="rId22" Type="http://schemas.openxmlformats.org/officeDocument/2006/relationships/image" Target="../media/image805.png"/><Relationship Id="rId21" Type="http://schemas.openxmlformats.org/officeDocument/2006/relationships/image" Target="../media/image804.png"/><Relationship Id="rId20" Type="http://schemas.openxmlformats.org/officeDocument/2006/relationships/image" Target="../media/image803.png"/><Relationship Id="rId2" Type="http://schemas.openxmlformats.org/officeDocument/2006/relationships/image" Target="../media/image785.png"/><Relationship Id="rId19" Type="http://schemas.openxmlformats.org/officeDocument/2006/relationships/image" Target="../media/image802.png"/><Relationship Id="rId18" Type="http://schemas.openxmlformats.org/officeDocument/2006/relationships/image" Target="../media/image801.png"/><Relationship Id="rId17" Type="http://schemas.openxmlformats.org/officeDocument/2006/relationships/image" Target="../media/image800.png"/><Relationship Id="rId16" Type="http://schemas.openxmlformats.org/officeDocument/2006/relationships/image" Target="../media/image799.png"/><Relationship Id="rId15" Type="http://schemas.openxmlformats.org/officeDocument/2006/relationships/image" Target="../media/image798.png"/><Relationship Id="rId14" Type="http://schemas.openxmlformats.org/officeDocument/2006/relationships/image" Target="../media/image797.png"/><Relationship Id="rId13" Type="http://schemas.openxmlformats.org/officeDocument/2006/relationships/image" Target="../media/image796.png"/><Relationship Id="rId12" Type="http://schemas.openxmlformats.org/officeDocument/2006/relationships/image" Target="../media/image795.png"/><Relationship Id="rId11" Type="http://schemas.openxmlformats.org/officeDocument/2006/relationships/image" Target="../media/image794.png"/><Relationship Id="rId10" Type="http://schemas.openxmlformats.org/officeDocument/2006/relationships/image" Target="../media/image793.png"/><Relationship Id="rId1" Type="http://schemas.openxmlformats.org/officeDocument/2006/relationships/image" Target="../media/image7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13.png"/><Relationship Id="rId1" Type="http://schemas.openxmlformats.org/officeDocument/2006/relationships/image" Target="../media/image812.png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18.png"/><Relationship Id="rId5" Type="http://schemas.openxmlformats.org/officeDocument/2006/relationships/image" Target="../media/image817.png"/><Relationship Id="rId4" Type="http://schemas.openxmlformats.org/officeDocument/2006/relationships/image" Target="../media/image816.png"/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image" Target="../media/image7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20.png"/><Relationship Id="rId1" Type="http://schemas.openxmlformats.org/officeDocument/2006/relationships/image" Target="../media/image819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826.png"/><Relationship Id="rId6" Type="http://schemas.openxmlformats.org/officeDocument/2006/relationships/image" Target="../media/image825.png"/><Relationship Id="rId5" Type="http://schemas.openxmlformats.org/officeDocument/2006/relationships/image" Target="../media/image824.png"/><Relationship Id="rId4" Type="http://schemas.openxmlformats.org/officeDocument/2006/relationships/image" Target="../media/image769.png"/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828.png"/><Relationship Id="rId10" Type="http://schemas.openxmlformats.org/officeDocument/2006/relationships/image" Target="../media/image827.png"/><Relationship Id="rId1" Type="http://schemas.openxmlformats.org/officeDocument/2006/relationships/image" Target="../media/image821.png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33.png"/><Relationship Id="rId5" Type="http://schemas.openxmlformats.org/officeDocument/2006/relationships/image" Target="../media/image832.png"/><Relationship Id="rId4" Type="http://schemas.openxmlformats.org/officeDocument/2006/relationships/image" Target="../media/image177.png"/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image" Target="../media/image829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8.png"/><Relationship Id="rId8" Type="http://schemas.openxmlformats.org/officeDocument/2006/relationships/image" Target="../media/image832.png"/><Relationship Id="rId7" Type="http://schemas.openxmlformats.org/officeDocument/2006/relationships/image" Target="../media/image837.png"/><Relationship Id="rId6" Type="http://schemas.openxmlformats.org/officeDocument/2006/relationships/image" Target="../media/image836.png"/><Relationship Id="rId5" Type="http://schemas.openxmlformats.org/officeDocument/2006/relationships/image" Target="../media/image835.png"/><Relationship Id="rId41" Type="http://schemas.openxmlformats.org/officeDocument/2006/relationships/vmlDrawing" Target="../drawings/vmlDrawing27.vml"/><Relationship Id="rId40" Type="http://schemas.openxmlformats.org/officeDocument/2006/relationships/slideLayout" Target="../slideLayouts/slideLayout30.xml"/><Relationship Id="rId4" Type="http://schemas.openxmlformats.org/officeDocument/2006/relationships/image" Target="../media/image831.png"/><Relationship Id="rId39" Type="http://schemas.openxmlformats.org/officeDocument/2006/relationships/image" Target="../media/image859.wmf"/><Relationship Id="rId38" Type="http://schemas.openxmlformats.org/officeDocument/2006/relationships/oleObject" Target="../embeddings/oleObject95.bin"/><Relationship Id="rId37" Type="http://schemas.openxmlformats.org/officeDocument/2006/relationships/image" Target="../media/image858.wmf"/><Relationship Id="rId36" Type="http://schemas.openxmlformats.org/officeDocument/2006/relationships/oleObject" Target="../embeddings/oleObject94.bin"/><Relationship Id="rId35" Type="http://schemas.openxmlformats.org/officeDocument/2006/relationships/image" Target="../media/image857.wmf"/><Relationship Id="rId34" Type="http://schemas.openxmlformats.org/officeDocument/2006/relationships/oleObject" Target="../embeddings/oleObject93.bin"/><Relationship Id="rId33" Type="http://schemas.openxmlformats.org/officeDocument/2006/relationships/image" Target="../media/image856.wmf"/><Relationship Id="rId32" Type="http://schemas.openxmlformats.org/officeDocument/2006/relationships/oleObject" Target="../embeddings/oleObject92.bin"/><Relationship Id="rId31" Type="http://schemas.openxmlformats.org/officeDocument/2006/relationships/image" Target="../media/image855.wmf"/><Relationship Id="rId30" Type="http://schemas.openxmlformats.org/officeDocument/2006/relationships/oleObject" Target="../embeddings/oleObject91.bin"/><Relationship Id="rId3" Type="http://schemas.openxmlformats.org/officeDocument/2006/relationships/image" Target="../media/image834.png"/><Relationship Id="rId29" Type="http://schemas.openxmlformats.org/officeDocument/2006/relationships/image" Target="../media/image854.wmf"/><Relationship Id="rId28" Type="http://schemas.openxmlformats.org/officeDocument/2006/relationships/oleObject" Target="../embeddings/oleObject90.bin"/><Relationship Id="rId27" Type="http://schemas.openxmlformats.org/officeDocument/2006/relationships/image" Target="../media/image833.png"/><Relationship Id="rId26" Type="http://schemas.openxmlformats.org/officeDocument/2006/relationships/image" Target="../media/image177.png"/><Relationship Id="rId25" Type="http://schemas.openxmlformats.org/officeDocument/2006/relationships/image" Target="../media/image577.png"/><Relationship Id="rId24" Type="http://schemas.openxmlformats.org/officeDocument/2006/relationships/image" Target="../media/image853.png"/><Relationship Id="rId23" Type="http://schemas.openxmlformats.org/officeDocument/2006/relationships/image" Target="../media/image852.png"/><Relationship Id="rId22" Type="http://schemas.openxmlformats.org/officeDocument/2006/relationships/image" Target="../media/image851.png"/><Relationship Id="rId21" Type="http://schemas.openxmlformats.org/officeDocument/2006/relationships/image" Target="../media/image850.png"/><Relationship Id="rId20" Type="http://schemas.openxmlformats.org/officeDocument/2006/relationships/image" Target="../media/image849.png"/><Relationship Id="rId2" Type="http://schemas.openxmlformats.org/officeDocument/2006/relationships/image" Target="../media/image830.png"/><Relationship Id="rId19" Type="http://schemas.openxmlformats.org/officeDocument/2006/relationships/image" Target="../media/image848.png"/><Relationship Id="rId18" Type="http://schemas.openxmlformats.org/officeDocument/2006/relationships/image" Target="../media/image847.png"/><Relationship Id="rId17" Type="http://schemas.openxmlformats.org/officeDocument/2006/relationships/image" Target="../media/image846.png"/><Relationship Id="rId16" Type="http://schemas.openxmlformats.org/officeDocument/2006/relationships/image" Target="../media/image845.png"/><Relationship Id="rId15" Type="http://schemas.openxmlformats.org/officeDocument/2006/relationships/image" Target="../media/image844.png"/><Relationship Id="rId14" Type="http://schemas.openxmlformats.org/officeDocument/2006/relationships/image" Target="../media/image843.png"/><Relationship Id="rId13" Type="http://schemas.openxmlformats.org/officeDocument/2006/relationships/image" Target="../media/image842.png"/><Relationship Id="rId12" Type="http://schemas.openxmlformats.org/officeDocument/2006/relationships/image" Target="../media/image841.png"/><Relationship Id="rId11" Type="http://schemas.openxmlformats.org/officeDocument/2006/relationships/image" Target="../media/image840.png"/><Relationship Id="rId10" Type="http://schemas.openxmlformats.org/officeDocument/2006/relationships/image" Target="../media/image839.png"/><Relationship Id="rId1" Type="http://schemas.openxmlformats.org/officeDocument/2006/relationships/image" Target="../media/image829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863.png"/><Relationship Id="rId7" Type="http://schemas.openxmlformats.org/officeDocument/2006/relationships/image" Target="../media/image841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862.jpeg"/><Relationship Id="rId2" Type="http://schemas.openxmlformats.org/officeDocument/2006/relationships/image" Target="../media/image861.jpeg"/><Relationship Id="rId18" Type="http://schemas.openxmlformats.org/officeDocument/2006/relationships/vmlDrawing" Target="../drawings/vmlDrawing28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67.wmf"/><Relationship Id="rId15" Type="http://schemas.openxmlformats.org/officeDocument/2006/relationships/oleObject" Target="../embeddings/oleObject99.bin"/><Relationship Id="rId14" Type="http://schemas.openxmlformats.org/officeDocument/2006/relationships/image" Target="../media/image866.wmf"/><Relationship Id="rId13" Type="http://schemas.openxmlformats.org/officeDocument/2006/relationships/oleObject" Target="../embeddings/oleObject98.bin"/><Relationship Id="rId12" Type="http://schemas.openxmlformats.org/officeDocument/2006/relationships/image" Target="../media/image865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864.wmf"/><Relationship Id="rId1" Type="http://schemas.openxmlformats.org/officeDocument/2006/relationships/image" Target="../media/image860.jpe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4.bin"/><Relationship Id="rId8" Type="http://schemas.openxmlformats.org/officeDocument/2006/relationships/image" Target="../media/image871.w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870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869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868.wmf"/><Relationship Id="rId14" Type="http://schemas.openxmlformats.org/officeDocument/2006/relationships/vmlDrawing" Target="../drawings/vmlDrawing29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873.wmf"/><Relationship Id="rId11" Type="http://schemas.openxmlformats.org/officeDocument/2006/relationships/oleObject" Target="../embeddings/oleObject105.bin"/><Relationship Id="rId10" Type="http://schemas.openxmlformats.org/officeDocument/2006/relationships/image" Target="../media/image872.wmf"/><Relationship Id="rId1" Type="http://schemas.openxmlformats.org/officeDocument/2006/relationships/oleObject" Target="../embeddings/oleObject100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41.png"/><Relationship Id="rId1" Type="http://schemas.openxmlformats.org/officeDocument/2006/relationships/image" Target="../media/image8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0.v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876.wmf"/><Relationship Id="rId4" Type="http://schemas.openxmlformats.org/officeDocument/2006/relationships/oleObject" Target="../embeddings/oleObject107.bin"/><Relationship Id="rId3" Type="http://schemas.openxmlformats.org/officeDocument/2006/relationships/image" Target="../media/image875.wmf"/><Relationship Id="rId2" Type="http://schemas.openxmlformats.org/officeDocument/2006/relationships/oleObject" Target="../embeddings/oleObject106.bin"/><Relationship Id="rId1" Type="http://schemas.openxmlformats.org/officeDocument/2006/relationships/image" Target="../media/image874.jpe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865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Relationship Id="rId3" Type="http://schemas.openxmlformats.org/officeDocument/2006/relationships/image" Target="../media/image878.png"/><Relationship Id="rId2" Type="http://schemas.openxmlformats.org/officeDocument/2006/relationships/image" Target="../media/image694.png"/><Relationship Id="rId10" Type="http://schemas.openxmlformats.org/officeDocument/2006/relationships/vmlDrawing" Target="../drawings/vmlDrawing31.vml"/><Relationship Id="rId1" Type="http://schemas.openxmlformats.org/officeDocument/2006/relationships/image" Target="../media/image877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7.png"/><Relationship Id="rId8" Type="http://schemas.openxmlformats.org/officeDocument/2006/relationships/image" Target="../media/image886.png"/><Relationship Id="rId7" Type="http://schemas.openxmlformats.org/officeDocument/2006/relationships/image" Target="../media/image885.png"/><Relationship Id="rId6" Type="http://schemas.openxmlformats.org/officeDocument/2006/relationships/image" Target="../media/image884.png"/><Relationship Id="rId5" Type="http://schemas.openxmlformats.org/officeDocument/2006/relationships/image" Target="../media/image883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8" Type="http://schemas.openxmlformats.org/officeDocument/2006/relationships/vmlDrawing" Target="../drawings/vmlDrawing32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65.wmf"/><Relationship Id="rId15" Type="http://schemas.openxmlformats.org/officeDocument/2006/relationships/oleObject" Target="../embeddings/oleObject110.bin"/><Relationship Id="rId14" Type="http://schemas.openxmlformats.org/officeDocument/2006/relationships/image" Target="../media/image889.wmf"/><Relationship Id="rId13" Type="http://schemas.openxmlformats.org/officeDocument/2006/relationships/oleObject" Target="../embeddings/oleObject109.bin"/><Relationship Id="rId12" Type="http://schemas.openxmlformats.org/officeDocument/2006/relationships/image" Target="../media/image881.png"/><Relationship Id="rId11" Type="http://schemas.openxmlformats.org/officeDocument/2006/relationships/image" Target="../media/image880.png"/><Relationship Id="rId10" Type="http://schemas.openxmlformats.org/officeDocument/2006/relationships/image" Target="../media/image888.png"/><Relationship Id="rId1" Type="http://schemas.openxmlformats.org/officeDocument/2006/relationships/image" Target="../media/image882.jpe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1.png"/><Relationship Id="rId8" Type="http://schemas.openxmlformats.org/officeDocument/2006/relationships/image" Target="../media/image180.png"/><Relationship Id="rId7" Type="http://schemas.openxmlformats.org/officeDocument/2006/relationships/image" Target="../media/image890.png"/><Relationship Id="rId6" Type="http://schemas.openxmlformats.org/officeDocument/2006/relationships/image" Target="../media/image564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Relationship Id="rId3" Type="http://schemas.openxmlformats.org/officeDocument/2006/relationships/image" Target="../media/image888.png"/><Relationship Id="rId20" Type="http://schemas.openxmlformats.org/officeDocument/2006/relationships/vmlDrawing" Target="../drawings/vmlDrawing33.vml"/><Relationship Id="rId2" Type="http://schemas.openxmlformats.org/officeDocument/2006/relationships/image" Target="../media/image887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896.wmf"/><Relationship Id="rId17" Type="http://schemas.openxmlformats.org/officeDocument/2006/relationships/oleObject" Target="../embeddings/oleObject112.bin"/><Relationship Id="rId16" Type="http://schemas.openxmlformats.org/officeDocument/2006/relationships/image" Target="../media/image895.wmf"/><Relationship Id="rId15" Type="http://schemas.openxmlformats.org/officeDocument/2006/relationships/oleObject" Target="../embeddings/oleObject111.bin"/><Relationship Id="rId14" Type="http://schemas.openxmlformats.org/officeDocument/2006/relationships/image" Target="../media/image179.png"/><Relationship Id="rId13" Type="http://schemas.openxmlformats.org/officeDocument/2006/relationships/image" Target="../media/image178.png"/><Relationship Id="rId12" Type="http://schemas.openxmlformats.org/officeDocument/2006/relationships/image" Target="../media/image894.jpeg"/><Relationship Id="rId11" Type="http://schemas.openxmlformats.org/officeDocument/2006/relationships/image" Target="../media/image893.png"/><Relationship Id="rId10" Type="http://schemas.openxmlformats.org/officeDocument/2006/relationships/image" Target="../media/image892.png"/><Relationship Id="rId1" Type="http://schemas.openxmlformats.org/officeDocument/2006/relationships/image" Target="../media/image886.png"/></Relationships>
</file>

<file path=ppt/slides/_rels/slide1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902.png"/><Relationship Id="rId5" Type="http://schemas.openxmlformats.org/officeDocument/2006/relationships/image" Target="../media/image901.png"/><Relationship Id="rId4" Type="http://schemas.openxmlformats.org/officeDocument/2006/relationships/image" Target="../media/image900.png"/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image" Target="../media/image89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04.png"/><Relationship Id="rId1" Type="http://schemas.openxmlformats.org/officeDocument/2006/relationships/image" Target="../media/image903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8.wmf"/><Relationship Id="rId8" Type="http://schemas.openxmlformats.org/officeDocument/2006/relationships/oleObject" Target="../embeddings/oleObject116.bin"/><Relationship Id="rId7" Type="http://schemas.openxmlformats.org/officeDocument/2006/relationships/image" Target="../media/image907.wmf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906.wmf"/><Relationship Id="rId4" Type="http://schemas.openxmlformats.org/officeDocument/2006/relationships/oleObject" Target="../embeddings/oleObject114.bin"/><Relationship Id="rId3" Type="http://schemas.openxmlformats.org/officeDocument/2006/relationships/image" Target="../media/image905.wmf"/><Relationship Id="rId27" Type="http://schemas.openxmlformats.org/officeDocument/2006/relationships/vmlDrawing" Target="../drawings/vmlDrawing34.vml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916.wmf"/><Relationship Id="rId24" Type="http://schemas.openxmlformats.org/officeDocument/2006/relationships/oleObject" Target="../embeddings/oleObject124.bin"/><Relationship Id="rId23" Type="http://schemas.openxmlformats.org/officeDocument/2006/relationships/image" Target="../media/image915.wmf"/><Relationship Id="rId22" Type="http://schemas.openxmlformats.org/officeDocument/2006/relationships/oleObject" Target="../embeddings/oleObject123.bin"/><Relationship Id="rId21" Type="http://schemas.openxmlformats.org/officeDocument/2006/relationships/image" Target="../media/image914.wmf"/><Relationship Id="rId20" Type="http://schemas.openxmlformats.org/officeDocument/2006/relationships/oleObject" Target="../embeddings/oleObject122.bin"/><Relationship Id="rId2" Type="http://schemas.openxmlformats.org/officeDocument/2006/relationships/oleObject" Target="../embeddings/oleObject113.bin"/><Relationship Id="rId19" Type="http://schemas.openxmlformats.org/officeDocument/2006/relationships/image" Target="../media/image913.wmf"/><Relationship Id="rId18" Type="http://schemas.openxmlformats.org/officeDocument/2006/relationships/oleObject" Target="../embeddings/oleObject121.bin"/><Relationship Id="rId17" Type="http://schemas.openxmlformats.org/officeDocument/2006/relationships/image" Target="../media/image912.wmf"/><Relationship Id="rId16" Type="http://schemas.openxmlformats.org/officeDocument/2006/relationships/oleObject" Target="../embeddings/oleObject120.bin"/><Relationship Id="rId15" Type="http://schemas.openxmlformats.org/officeDocument/2006/relationships/image" Target="../media/image911.wmf"/><Relationship Id="rId14" Type="http://schemas.openxmlformats.org/officeDocument/2006/relationships/oleObject" Target="../embeddings/oleObject119.bin"/><Relationship Id="rId13" Type="http://schemas.openxmlformats.org/officeDocument/2006/relationships/image" Target="../media/image910.wmf"/><Relationship Id="rId12" Type="http://schemas.openxmlformats.org/officeDocument/2006/relationships/oleObject" Target="../embeddings/oleObject118.bin"/><Relationship Id="rId11" Type="http://schemas.openxmlformats.org/officeDocument/2006/relationships/image" Target="../media/image909.wmf"/><Relationship Id="rId10" Type="http://schemas.openxmlformats.org/officeDocument/2006/relationships/oleObject" Target="../embeddings/oleObject117.bin"/><Relationship Id="rId1" Type="http://schemas.openxmlformats.org/officeDocument/2006/relationships/image" Target="../media/image90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17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1.png"/><Relationship Id="rId8" Type="http://schemas.openxmlformats.org/officeDocument/2006/relationships/image" Target="../media/image219.png"/><Relationship Id="rId7" Type="http://schemas.openxmlformats.org/officeDocument/2006/relationships/image" Target="../media/image920.png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881.png"/><Relationship Id="rId3" Type="http://schemas.openxmlformats.org/officeDocument/2006/relationships/image" Target="../media/image880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930.png"/><Relationship Id="rId18" Type="http://schemas.openxmlformats.org/officeDocument/2006/relationships/image" Target="../media/image929.png"/><Relationship Id="rId17" Type="http://schemas.openxmlformats.org/officeDocument/2006/relationships/image" Target="../media/image928.png"/><Relationship Id="rId16" Type="http://schemas.openxmlformats.org/officeDocument/2006/relationships/image" Target="../media/image927.png"/><Relationship Id="rId15" Type="http://schemas.openxmlformats.org/officeDocument/2006/relationships/image" Target="../media/image926.png"/><Relationship Id="rId14" Type="http://schemas.openxmlformats.org/officeDocument/2006/relationships/image" Target="../media/image925.png"/><Relationship Id="rId13" Type="http://schemas.openxmlformats.org/officeDocument/2006/relationships/image" Target="../media/image924.png"/><Relationship Id="rId12" Type="http://schemas.openxmlformats.org/officeDocument/2006/relationships/image" Target="../media/image841.png"/><Relationship Id="rId11" Type="http://schemas.openxmlformats.org/officeDocument/2006/relationships/image" Target="../media/image923.png"/><Relationship Id="rId10" Type="http://schemas.openxmlformats.org/officeDocument/2006/relationships/image" Target="../media/image922.png"/><Relationship Id="rId1" Type="http://schemas.openxmlformats.org/officeDocument/2006/relationships/image" Target="../media/image26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32.png"/><Relationship Id="rId1" Type="http://schemas.openxmlformats.org/officeDocument/2006/relationships/image" Target="../media/image9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5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38.png"/><Relationship Id="rId6" Type="http://schemas.openxmlformats.org/officeDocument/2006/relationships/image" Target="../media/image93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936.png"/><Relationship Id="rId3" Type="http://schemas.openxmlformats.org/officeDocument/2006/relationships/image" Target="../media/image935.png"/><Relationship Id="rId2" Type="http://schemas.openxmlformats.org/officeDocument/2006/relationships/image" Target="../media/image934.png"/><Relationship Id="rId1" Type="http://schemas.openxmlformats.org/officeDocument/2006/relationships/image" Target="../media/image93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39.png"/><Relationship Id="rId1" Type="http://schemas.openxmlformats.org/officeDocument/2006/relationships/image" Target="../media/image931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947.png"/><Relationship Id="rId7" Type="http://schemas.openxmlformats.org/officeDocument/2006/relationships/image" Target="../media/image946.png"/><Relationship Id="rId6" Type="http://schemas.openxmlformats.org/officeDocument/2006/relationships/image" Target="../media/image945.png"/><Relationship Id="rId5" Type="http://schemas.openxmlformats.org/officeDocument/2006/relationships/image" Target="../media/image944.png"/><Relationship Id="rId4" Type="http://schemas.openxmlformats.org/officeDocument/2006/relationships/image" Target="../media/image943.png"/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image" Target="../media/image940.pn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51.png"/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image" Target="../media/image94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58.png"/><Relationship Id="rId6" Type="http://schemas.openxmlformats.org/officeDocument/2006/relationships/image" Target="../media/image957.png"/><Relationship Id="rId5" Type="http://schemas.openxmlformats.org/officeDocument/2006/relationships/image" Target="../media/image956.png"/><Relationship Id="rId4" Type="http://schemas.openxmlformats.org/officeDocument/2006/relationships/image" Target="../media/image955.png"/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image" Target="../media/image952.pn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62.png"/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image" Target="../media/image959.pn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vmlDrawing" Target="../drawings/vmlDrawing36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63.wmf"/><Relationship Id="rId2" Type="http://schemas.openxmlformats.org/officeDocument/2006/relationships/oleObject" Target="../embeddings/oleObject126.bin"/><Relationship Id="rId1" Type="http://schemas.openxmlformats.org/officeDocument/2006/relationships/image" Target="../media/image962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0.png"/><Relationship Id="rId8" Type="http://schemas.openxmlformats.org/officeDocument/2006/relationships/image" Target="../media/image802.png"/><Relationship Id="rId7" Type="http://schemas.openxmlformats.org/officeDocument/2006/relationships/image" Target="../media/image969.png"/><Relationship Id="rId6" Type="http://schemas.openxmlformats.org/officeDocument/2006/relationships/image" Target="../media/image788.png"/><Relationship Id="rId5" Type="http://schemas.openxmlformats.org/officeDocument/2006/relationships/image" Target="../media/image968.png"/><Relationship Id="rId4" Type="http://schemas.openxmlformats.org/officeDocument/2006/relationships/image" Target="../media/image967.png"/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1" Type="http://schemas.openxmlformats.org/officeDocument/2006/relationships/notesSlide" Target="../notesSlides/notesSlide41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64.pn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70.png"/><Relationship Id="rId2" Type="http://schemas.openxmlformats.org/officeDocument/2006/relationships/image" Target="../media/image972.png"/><Relationship Id="rId1" Type="http://schemas.openxmlformats.org/officeDocument/2006/relationships/image" Target="../media/image971.pn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73.wmf"/><Relationship Id="rId1" Type="http://schemas.openxmlformats.org/officeDocument/2006/relationships/oleObject" Target="../embeddings/oleObject1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8.png"/><Relationship Id="rId8" Type="http://schemas.openxmlformats.org/officeDocument/2006/relationships/image" Target="../media/image977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976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975.wmf"/><Relationship Id="rId3" Type="http://schemas.openxmlformats.org/officeDocument/2006/relationships/oleObject" Target="../embeddings/oleObject128.bin"/><Relationship Id="rId2" Type="http://schemas.openxmlformats.org/officeDocument/2006/relationships/image" Target="../media/image974.png"/><Relationship Id="rId15" Type="http://schemas.openxmlformats.org/officeDocument/2006/relationships/notesSlide" Target="../notesSlides/notesSlide44.xml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980.wmf"/><Relationship Id="rId11" Type="http://schemas.openxmlformats.org/officeDocument/2006/relationships/oleObject" Target="../embeddings/oleObject131.bin"/><Relationship Id="rId10" Type="http://schemas.openxmlformats.org/officeDocument/2006/relationships/image" Target="../media/image979.png"/><Relationship Id="rId1" Type="http://schemas.openxmlformats.org/officeDocument/2006/relationships/image" Target="../media/image96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7.jpeg"/><Relationship Id="rId8" Type="http://schemas.openxmlformats.org/officeDocument/2006/relationships/image" Target="../media/image986.png"/><Relationship Id="rId7" Type="http://schemas.openxmlformats.org/officeDocument/2006/relationships/image" Target="../media/image985.jpeg"/><Relationship Id="rId6" Type="http://schemas.openxmlformats.org/officeDocument/2006/relationships/image" Target="../media/image984.png"/><Relationship Id="rId5" Type="http://schemas.openxmlformats.org/officeDocument/2006/relationships/image" Target="../media/image983.png"/><Relationship Id="rId4" Type="http://schemas.openxmlformats.org/officeDocument/2006/relationships/image" Target="../media/image982.wmf"/><Relationship Id="rId3" Type="http://schemas.openxmlformats.org/officeDocument/2006/relationships/oleObject" Target="../embeddings/oleObject133.bin"/><Relationship Id="rId2" Type="http://schemas.openxmlformats.org/officeDocument/2006/relationships/image" Target="../media/image981.wmf"/><Relationship Id="rId18" Type="http://schemas.openxmlformats.org/officeDocument/2006/relationships/notesSlide" Target="../notesSlides/notesSlide45.xml"/><Relationship Id="rId17" Type="http://schemas.openxmlformats.org/officeDocument/2006/relationships/vmlDrawing" Target="../drawings/vmlDrawing39.vml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993.png"/><Relationship Id="rId14" Type="http://schemas.openxmlformats.org/officeDocument/2006/relationships/image" Target="../media/image992.png"/><Relationship Id="rId13" Type="http://schemas.openxmlformats.org/officeDocument/2006/relationships/image" Target="../media/image991.png"/><Relationship Id="rId12" Type="http://schemas.openxmlformats.org/officeDocument/2006/relationships/image" Target="../media/image990.png"/><Relationship Id="rId11" Type="http://schemas.openxmlformats.org/officeDocument/2006/relationships/image" Target="../media/image989.png"/><Relationship Id="rId10" Type="http://schemas.openxmlformats.org/officeDocument/2006/relationships/image" Target="../media/image988.png"/><Relationship Id="rId1" Type="http://schemas.openxmlformats.org/officeDocument/2006/relationships/oleObject" Target="../embeddings/oleObject132.bin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0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96.wmf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995.wmf"/><Relationship Id="rId4" Type="http://schemas.openxmlformats.org/officeDocument/2006/relationships/oleObject" Target="../embeddings/oleObject135.bin"/><Relationship Id="rId3" Type="http://schemas.openxmlformats.org/officeDocument/2006/relationships/image" Target="../media/image994.wmf"/><Relationship Id="rId2" Type="http://schemas.openxmlformats.org/officeDocument/2006/relationships/oleObject" Target="../embeddings/oleObject134.bin"/><Relationship Id="rId10" Type="http://schemas.openxmlformats.org/officeDocument/2006/relationships/notesSlide" Target="../notesSlides/notesSlide46.xml"/><Relationship Id="rId1" Type="http://schemas.openxmlformats.org/officeDocument/2006/relationships/image" Target="../media/image983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7.bin"/><Relationship Id="rId8" Type="http://schemas.openxmlformats.org/officeDocument/2006/relationships/image" Target="../media/image1002.png"/><Relationship Id="rId7" Type="http://schemas.openxmlformats.org/officeDocument/2006/relationships/image" Target="../media/image1001.png"/><Relationship Id="rId6" Type="http://schemas.openxmlformats.org/officeDocument/2006/relationships/image" Target="../media/image780.png"/><Relationship Id="rId5" Type="http://schemas.openxmlformats.org/officeDocument/2006/relationships/image" Target="../media/image968.png"/><Relationship Id="rId4" Type="http://schemas.openxmlformats.org/officeDocument/2006/relationships/image" Target="../media/image1000.png"/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6" Type="http://schemas.openxmlformats.org/officeDocument/2006/relationships/notesSlide" Target="../notesSlides/notesSlide47.xml"/><Relationship Id="rId15" Type="http://schemas.openxmlformats.org/officeDocument/2006/relationships/vmlDrawing" Target="../drawings/vmlDrawing41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1005.png"/><Relationship Id="rId12" Type="http://schemas.openxmlformats.org/officeDocument/2006/relationships/image" Target="../media/image1004.wmf"/><Relationship Id="rId11" Type="http://schemas.openxmlformats.org/officeDocument/2006/relationships/oleObject" Target="../embeddings/oleObject138.bin"/><Relationship Id="rId10" Type="http://schemas.openxmlformats.org/officeDocument/2006/relationships/image" Target="../media/image1003.wmf"/><Relationship Id="rId1" Type="http://schemas.openxmlformats.org/officeDocument/2006/relationships/image" Target="../media/image997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1011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010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009.png"/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1" Type="http://schemas.openxmlformats.org/officeDocument/2006/relationships/notesSlide" Target="../notesSlides/notesSlide48.xml"/><Relationship Id="rId10" Type="http://schemas.openxmlformats.org/officeDocument/2006/relationships/vmlDrawing" Target="../drawings/vmlDrawing42.vml"/><Relationship Id="rId1" Type="http://schemas.openxmlformats.org/officeDocument/2006/relationships/image" Target="../media/image1006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6.wmf"/><Relationship Id="rId8" Type="http://schemas.openxmlformats.org/officeDocument/2006/relationships/oleObject" Target="../embeddings/oleObject144.bin"/><Relationship Id="rId7" Type="http://schemas.openxmlformats.org/officeDocument/2006/relationships/image" Target="../media/image1015.wmf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014.png"/><Relationship Id="rId4" Type="http://schemas.openxmlformats.org/officeDocument/2006/relationships/image" Target="../media/image1013.wmf"/><Relationship Id="rId3" Type="http://schemas.openxmlformats.org/officeDocument/2006/relationships/oleObject" Target="../embeddings/oleObject142.bin"/><Relationship Id="rId2" Type="http://schemas.openxmlformats.org/officeDocument/2006/relationships/image" Target="../media/image1012.wmf"/><Relationship Id="rId16" Type="http://schemas.openxmlformats.org/officeDocument/2006/relationships/notesSlide" Target="../notesSlides/notesSlide49.xml"/><Relationship Id="rId15" Type="http://schemas.openxmlformats.org/officeDocument/2006/relationships/vmlDrawing" Target="../drawings/vmlDrawing43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1018.wmf"/><Relationship Id="rId12" Type="http://schemas.openxmlformats.org/officeDocument/2006/relationships/oleObject" Target="../embeddings/oleObject146.bin"/><Relationship Id="rId11" Type="http://schemas.openxmlformats.org/officeDocument/2006/relationships/image" Target="../media/image1017.wmf"/><Relationship Id="rId10" Type="http://schemas.openxmlformats.org/officeDocument/2006/relationships/oleObject" Target="../embeddings/oleObject145.bin"/><Relationship Id="rId1" Type="http://schemas.openxmlformats.org/officeDocument/2006/relationships/oleObject" Target="../embeddings/oleObject141.bin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19.wmf"/><Relationship Id="rId1" Type="http://schemas.openxmlformats.org/officeDocument/2006/relationships/oleObject" Target="../embeddings/oleObject147.bin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vmlDrawing" Target="../drawings/vmlDrawing4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021.png"/><Relationship Id="rId2" Type="http://schemas.openxmlformats.org/officeDocument/2006/relationships/image" Target="../media/image1020.wmf"/><Relationship Id="rId1" Type="http://schemas.openxmlformats.org/officeDocument/2006/relationships/oleObject" Target="../embeddings/oleObject14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22.wmf"/><Relationship Id="rId1" Type="http://schemas.openxmlformats.org/officeDocument/2006/relationships/oleObject" Target="../embeddings/oleObject149.bin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8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image" Target="../media/image216.png"/><Relationship Id="rId7" Type="http://schemas.openxmlformats.org/officeDocument/2006/relationships/image" Target="../media/image21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224.png"/><Relationship Id="rId15" Type="http://schemas.openxmlformats.org/officeDocument/2006/relationships/image" Target="../media/image223.png"/><Relationship Id="rId14" Type="http://schemas.openxmlformats.org/officeDocument/2006/relationships/image" Target="../media/image222.png"/><Relationship Id="rId13" Type="http://schemas.openxmlformats.org/officeDocument/2006/relationships/image" Target="../media/image221.png"/><Relationship Id="rId12" Type="http://schemas.openxmlformats.org/officeDocument/2006/relationships/image" Target="../media/image220.png"/><Relationship Id="rId11" Type="http://schemas.openxmlformats.org/officeDocument/2006/relationships/image" Target="../media/image219.png"/><Relationship Id="rId10" Type="http://schemas.openxmlformats.org/officeDocument/2006/relationships/image" Target="../media/image218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4.png"/><Relationship Id="rId4" Type="http://schemas.openxmlformats.org/officeDocument/2006/relationships/image" Target="../media/image22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33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42.png"/><Relationship Id="rId5" Type="http://schemas.openxmlformats.org/officeDocument/2006/relationships/image" Target="../media/image150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52.png"/><Relationship Id="rId1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9.png"/><Relationship Id="rId2" Type="http://schemas.openxmlformats.org/officeDocument/2006/relationships/image" Target="../media/image256.png"/><Relationship Id="rId19" Type="http://schemas.openxmlformats.org/officeDocument/2006/relationships/image" Target="../media/image210.png"/><Relationship Id="rId18" Type="http://schemas.openxmlformats.org/officeDocument/2006/relationships/image" Target="../media/image268.png"/><Relationship Id="rId17" Type="http://schemas.openxmlformats.org/officeDocument/2006/relationships/image" Target="../media/image212.png"/><Relationship Id="rId16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11.png"/><Relationship Id="rId10" Type="http://schemas.openxmlformats.org/officeDocument/2006/relationships/image" Target="../media/image264.png"/><Relationship Id="rId1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9.png"/><Relationship Id="rId8" Type="http://schemas.openxmlformats.org/officeDocument/2006/relationships/image" Target="../media/image278.png"/><Relationship Id="rId7" Type="http://schemas.openxmlformats.org/officeDocument/2006/relationships/image" Target="../media/image277.png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3" Type="http://schemas.openxmlformats.org/officeDocument/2006/relationships/vmlDrawing" Target="../drawings/vmlDrawing9.vml"/><Relationship Id="rId32" Type="http://schemas.openxmlformats.org/officeDocument/2006/relationships/slideLayout" Target="../slideLayouts/slideLayout30.xml"/><Relationship Id="rId31" Type="http://schemas.openxmlformats.org/officeDocument/2006/relationships/image" Target="../media/image299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73.png"/><Relationship Id="rId29" Type="http://schemas.openxmlformats.org/officeDocument/2006/relationships/image" Target="../media/image298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297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4" Type="http://schemas.openxmlformats.org/officeDocument/2006/relationships/image" Target="../media/image294.png"/><Relationship Id="rId23" Type="http://schemas.openxmlformats.org/officeDocument/2006/relationships/image" Target="../media/image293.png"/><Relationship Id="rId22" Type="http://schemas.openxmlformats.org/officeDocument/2006/relationships/image" Target="../media/image292.png"/><Relationship Id="rId21" Type="http://schemas.openxmlformats.org/officeDocument/2006/relationships/image" Target="../media/image291.png"/><Relationship Id="rId20" Type="http://schemas.openxmlformats.org/officeDocument/2006/relationships/image" Target="../media/image290.png"/><Relationship Id="rId2" Type="http://schemas.openxmlformats.org/officeDocument/2006/relationships/image" Target="../media/image272.png"/><Relationship Id="rId19" Type="http://schemas.openxmlformats.org/officeDocument/2006/relationships/image" Target="../media/image289.png"/><Relationship Id="rId18" Type="http://schemas.openxmlformats.org/officeDocument/2006/relationships/image" Target="../media/image288.png"/><Relationship Id="rId17" Type="http://schemas.openxmlformats.org/officeDocument/2006/relationships/image" Target="../media/image287.png"/><Relationship Id="rId16" Type="http://schemas.openxmlformats.org/officeDocument/2006/relationships/image" Target="../media/image286.png"/><Relationship Id="rId15" Type="http://schemas.openxmlformats.org/officeDocument/2006/relationships/image" Target="../media/image285.png"/><Relationship Id="rId14" Type="http://schemas.openxmlformats.org/officeDocument/2006/relationships/image" Target="../media/image284.png"/><Relationship Id="rId13" Type="http://schemas.openxmlformats.org/officeDocument/2006/relationships/image" Target="../media/image283.png"/><Relationship Id="rId12" Type="http://schemas.openxmlformats.org/officeDocument/2006/relationships/image" Target="../media/image282.png"/><Relationship Id="rId11" Type="http://schemas.openxmlformats.org/officeDocument/2006/relationships/image" Target="../media/image281.png"/><Relationship Id="rId10" Type="http://schemas.openxmlformats.org/officeDocument/2006/relationships/image" Target="../media/image280.png"/><Relationship Id="rId1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image" Target="../media/image300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jpeg"/><Relationship Id="rId8" Type="http://schemas.openxmlformats.org/officeDocument/2006/relationships/image" Target="../media/image310.jpeg"/><Relationship Id="rId7" Type="http://schemas.openxmlformats.org/officeDocument/2006/relationships/image" Target="../media/image309.jpeg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315.jpeg"/><Relationship Id="rId12" Type="http://schemas.openxmlformats.org/officeDocument/2006/relationships/image" Target="../media/image314.jpeg"/><Relationship Id="rId11" Type="http://schemas.openxmlformats.org/officeDocument/2006/relationships/image" Target="../media/image313.jpeg"/><Relationship Id="rId10" Type="http://schemas.openxmlformats.org/officeDocument/2006/relationships/image" Target="../media/image312.jpeg"/><Relationship Id="rId1" Type="http://schemas.openxmlformats.org/officeDocument/2006/relationships/image" Target="../media/image30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22.jpeg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image" Target="../media/image327.jpe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5.jpeg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image" Target="../media/image3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33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54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30.xml"/><Relationship Id="rId24" Type="http://schemas.openxmlformats.org/officeDocument/2006/relationships/image" Target="../media/image37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376.png"/><Relationship Id="rId21" Type="http://schemas.openxmlformats.org/officeDocument/2006/relationships/image" Target="../media/image375.png"/><Relationship Id="rId20" Type="http://schemas.openxmlformats.org/officeDocument/2006/relationships/image" Target="../media/image374.png"/><Relationship Id="rId2" Type="http://schemas.openxmlformats.org/officeDocument/2006/relationships/image" Target="../media/image356.png"/><Relationship Id="rId19" Type="http://schemas.openxmlformats.org/officeDocument/2006/relationships/image" Target="../media/image373.png"/><Relationship Id="rId18" Type="http://schemas.openxmlformats.org/officeDocument/2006/relationships/image" Target="../media/image372.png"/><Relationship Id="rId17" Type="http://schemas.openxmlformats.org/officeDocument/2006/relationships/image" Target="../media/image371.png"/><Relationship Id="rId16" Type="http://schemas.openxmlformats.org/officeDocument/2006/relationships/image" Target="../media/image370.png"/><Relationship Id="rId15" Type="http://schemas.openxmlformats.org/officeDocument/2006/relationships/image" Target="../media/image369.png"/><Relationship Id="rId14" Type="http://schemas.openxmlformats.org/officeDocument/2006/relationships/image" Target="../media/image368.png"/><Relationship Id="rId13" Type="http://schemas.openxmlformats.org/officeDocument/2006/relationships/image" Target="../media/image367.png"/><Relationship Id="rId12" Type="http://schemas.openxmlformats.org/officeDocument/2006/relationships/image" Target="../media/image366.png"/><Relationship Id="rId11" Type="http://schemas.openxmlformats.org/officeDocument/2006/relationships/image" Target="../media/image365.png"/><Relationship Id="rId10" Type="http://schemas.openxmlformats.org/officeDocument/2006/relationships/image" Target="../media/image364.png"/><Relationship Id="rId1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374.png"/><Relationship Id="rId17" Type="http://schemas.openxmlformats.org/officeDocument/2006/relationships/image" Target="../media/image373.png"/><Relationship Id="rId16" Type="http://schemas.openxmlformats.org/officeDocument/2006/relationships/image" Target="../media/image372.png"/><Relationship Id="rId15" Type="http://schemas.openxmlformats.org/officeDocument/2006/relationships/image" Target="../media/image371.png"/><Relationship Id="rId14" Type="http://schemas.openxmlformats.org/officeDocument/2006/relationships/image" Target="../media/image370.png"/><Relationship Id="rId13" Type="http://schemas.openxmlformats.org/officeDocument/2006/relationships/image" Target="../media/image369.png"/><Relationship Id="rId12" Type="http://schemas.openxmlformats.org/officeDocument/2006/relationships/image" Target="../media/image368.png"/><Relationship Id="rId11" Type="http://schemas.openxmlformats.org/officeDocument/2006/relationships/image" Target="../media/image367.png"/><Relationship Id="rId10" Type="http://schemas.openxmlformats.org/officeDocument/2006/relationships/image" Target="../media/image387.png"/><Relationship Id="rId1" Type="http://schemas.openxmlformats.org/officeDocument/2006/relationships/image" Target="../media/image378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78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png"/><Relationship Id="rId8" Type="http://schemas.openxmlformats.org/officeDocument/2006/relationships/image" Target="../media/image405.png"/><Relationship Id="rId7" Type="http://schemas.openxmlformats.org/officeDocument/2006/relationships/image" Target="../media/image404.png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3" Type="http://schemas.openxmlformats.org/officeDocument/2006/relationships/image" Target="../media/image400.png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9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412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411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41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407.png"/><Relationship Id="rId1" Type="http://schemas.openxmlformats.org/officeDocument/2006/relationships/image" Target="../media/image398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420.png"/><Relationship Id="rId7" Type="http://schemas.openxmlformats.org/officeDocument/2006/relationships/image" Target="../media/image419.png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30" Type="http://schemas.openxmlformats.org/officeDocument/2006/relationships/vmlDrawing" Target="../drawings/vmlDrawing13.vml"/><Relationship Id="rId3" Type="http://schemas.openxmlformats.org/officeDocument/2006/relationships/image" Target="../media/image415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437.w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436.w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435.w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434.png"/><Relationship Id="rId21" Type="http://schemas.openxmlformats.org/officeDocument/2006/relationships/image" Target="../media/image433.png"/><Relationship Id="rId20" Type="http://schemas.openxmlformats.org/officeDocument/2006/relationships/image" Target="../media/image432.png"/><Relationship Id="rId2" Type="http://schemas.openxmlformats.org/officeDocument/2006/relationships/image" Target="../media/image414.png"/><Relationship Id="rId19" Type="http://schemas.openxmlformats.org/officeDocument/2006/relationships/image" Target="../media/image431.png"/><Relationship Id="rId18" Type="http://schemas.openxmlformats.org/officeDocument/2006/relationships/image" Target="../media/image430.png"/><Relationship Id="rId17" Type="http://schemas.openxmlformats.org/officeDocument/2006/relationships/image" Target="../media/image429.png"/><Relationship Id="rId16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6.jpeg"/><Relationship Id="rId13" Type="http://schemas.openxmlformats.org/officeDocument/2006/relationships/image" Target="../media/image425.jpeg"/><Relationship Id="rId12" Type="http://schemas.openxmlformats.org/officeDocument/2006/relationships/image" Target="../media/image424.jpeg"/><Relationship Id="rId11" Type="http://schemas.openxmlformats.org/officeDocument/2006/relationships/image" Target="../media/image423.png"/><Relationship Id="rId10" Type="http://schemas.openxmlformats.org/officeDocument/2006/relationships/image" Target="../media/image422.png"/><Relationship Id="rId1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jpeg"/><Relationship Id="rId3" Type="http://schemas.openxmlformats.org/officeDocument/2006/relationships/image" Target="../media/image440.jpeg"/><Relationship Id="rId2" Type="http://schemas.openxmlformats.org/officeDocument/2006/relationships/image" Target="../media/image439.jpe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3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image" Target="../media/image466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87.png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494.png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5" Type="http://schemas.openxmlformats.org/officeDocument/2006/relationships/vmlDrawing" Target="../drawings/vmlDrawing14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497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96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49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8" Type="http://schemas.openxmlformats.org/officeDocument/2006/relationships/image" Target="../media/image520.png"/><Relationship Id="rId7" Type="http://schemas.openxmlformats.org/officeDocument/2006/relationships/image" Target="../media/image519.png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31" Type="http://schemas.openxmlformats.org/officeDocument/2006/relationships/vmlDrawing" Target="../drawings/vmlDrawing15.vml"/><Relationship Id="rId30" Type="http://schemas.openxmlformats.org/officeDocument/2006/relationships/slideLayout" Target="../slideLayouts/slideLayout30.xml"/><Relationship Id="rId3" Type="http://schemas.openxmlformats.org/officeDocument/2006/relationships/image" Target="../media/image515.png"/><Relationship Id="rId29" Type="http://schemas.openxmlformats.org/officeDocument/2006/relationships/image" Target="../media/image533.wmf"/><Relationship Id="rId28" Type="http://schemas.openxmlformats.org/officeDocument/2006/relationships/oleObject" Target="../embeddings/oleObject34.bin"/><Relationship Id="rId27" Type="http://schemas.openxmlformats.org/officeDocument/2006/relationships/image" Target="../media/image532.wmf"/><Relationship Id="rId26" Type="http://schemas.openxmlformats.org/officeDocument/2006/relationships/oleObject" Target="../embeddings/oleObject33.bin"/><Relationship Id="rId25" Type="http://schemas.openxmlformats.org/officeDocument/2006/relationships/image" Target="../media/image531.wmf"/><Relationship Id="rId24" Type="http://schemas.openxmlformats.org/officeDocument/2006/relationships/oleObject" Target="../embeddings/oleObject32.bin"/><Relationship Id="rId23" Type="http://schemas.openxmlformats.org/officeDocument/2006/relationships/image" Target="../media/image530.wmf"/><Relationship Id="rId22" Type="http://schemas.openxmlformats.org/officeDocument/2006/relationships/oleObject" Target="../embeddings/oleObject31.bin"/><Relationship Id="rId21" Type="http://schemas.openxmlformats.org/officeDocument/2006/relationships/image" Target="../media/image529.wmf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514.png"/><Relationship Id="rId19" Type="http://schemas.openxmlformats.org/officeDocument/2006/relationships/image" Target="../media/image528.wmf"/><Relationship Id="rId18" Type="http://schemas.openxmlformats.org/officeDocument/2006/relationships/oleObject" Target="../embeddings/oleObject29.bin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3" Type="http://schemas.openxmlformats.org/officeDocument/2006/relationships/image" Target="../media/image525.png"/><Relationship Id="rId12" Type="http://schemas.openxmlformats.org/officeDocument/2006/relationships/image" Target="../media/image524.png"/><Relationship Id="rId11" Type="http://schemas.openxmlformats.org/officeDocument/2006/relationships/image" Target="../media/image523.png"/><Relationship Id="rId10" Type="http://schemas.openxmlformats.org/officeDocument/2006/relationships/image" Target="../media/image522.png"/><Relationship Id="rId1" Type="http://schemas.openxmlformats.org/officeDocument/2006/relationships/image" Target="../media/image513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05.png"/><Relationship Id="rId3" Type="http://schemas.openxmlformats.org/officeDocument/2006/relationships/image" Target="../media/image115.png"/><Relationship Id="rId2" Type="http://schemas.openxmlformats.org/officeDocument/2006/relationships/image" Target="../media/image468.png"/><Relationship Id="rId1" Type="http://schemas.openxmlformats.org/officeDocument/2006/relationships/image" Target="../media/image53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43.png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37" Type="http://schemas.openxmlformats.org/officeDocument/2006/relationships/vmlDrawing" Target="../drawings/vmlDrawing16.vml"/><Relationship Id="rId36" Type="http://schemas.openxmlformats.org/officeDocument/2006/relationships/slideLayout" Target="../slideLayouts/slideLayout30.xml"/><Relationship Id="rId35" Type="http://schemas.openxmlformats.org/officeDocument/2006/relationships/image" Target="../media/image563.wmf"/><Relationship Id="rId34" Type="http://schemas.openxmlformats.org/officeDocument/2006/relationships/oleObject" Target="../embeddings/oleObject37.bin"/><Relationship Id="rId33" Type="http://schemas.openxmlformats.org/officeDocument/2006/relationships/image" Target="../media/image562.wmf"/><Relationship Id="rId32" Type="http://schemas.openxmlformats.org/officeDocument/2006/relationships/oleObject" Target="../embeddings/oleObject36.bin"/><Relationship Id="rId31" Type="http://schemas.openxmlformats.org/officeDocument/2006/relationships/image" Target="../media/image561.wmf"/><Relationship Id="rId30" Type="http://schemas.openxmlformats.org/officeDocument/2006/relationships/oleObject" Target="../embeddings/oleObject35.bin"/><Relationship Id="rId3" Type="http://schemas.openxmlformats.org/officeDocument/2006/relationships/image" Target="../media/image539.png"/><Relationship Id="rId29" Type="http://schemas.openxmlformats.org/officeDocument/2006/relationships/image" Target="../media/image536.png"/><Relationship Id="rId28" Type="http://schemas.openxmlformats.org/officeDocument/2006/relationships/image" Target="../media/image560.png"/><Relationship Id="rId27" Type="http://schemas.openxmlformats.org/officeDocument/2006/relationships/image" Target="../media/image559.png"/><Relationship Id="rId26" Type="http://schemas.openxmlformats.org/officeDocument/2006/relationships/image" Target="../media/image490.png"/><Relationship Id="rId25" Type="http://schemas.openxmlformats.org/officeDocument/2006/relationships/image" Target="../media/image558.png"/><Relationship Id="rId24" Type="http://schemas.openxmlformats.org/officeDocument/2006/relationships/image" Target="../media/image557.png"/><Relationship Id="rId23" Type="http://schemas.openxmlformats.org/officeDocument/2006/relationships/image" Target="../media/image556.png"/><Relationship Id="rId22" Type="http://schemas.openxmlformats.org/officeDocument/2006/relationships/image" Target="../media/image555.png"/><Relationship Id="rId21" Type="http://schemas.openxmlformats.org/officeDocument/2006/relationships/image" Target="../media/image554.png"/><Relationship Id="rId20" Type="http://schemas.openxmlformats.org/officeDocument/2006/relationships/image" Target="../media/image553.png"/><Relationship Id="rId2" Type="http://schemas.openxmlformats.org/officeDocument/2006/relationships/image" Target="../media/image538.png"/><Relationship Id="rId19" Type="http://schemas.openxmlformats.org/officeDocument/2006/relationships/image" Target="../media/image552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527.png"/><Relationship Id="rId15" Type="http://schemas.openxmlformats.org/officeDocument/2006/relationships/image" Target="../media/image551.png"/><Relationship Id="rId14" Type="http://schemas.openxmlformats.org/officeDocument/2006/relationships/image" Target="../media/image550.png"/><Relationship Id="rId13" Type="http://schemas.openxmlformats.org/officeDocument/2006/relationships/image" Target="../media/image549.png"/><Relationship Id="rId12" Type="http://schemas.openxmlformats.org/officeDocument/2006/relationships/image" Target="../media/image548.png"/><Relationship Id="rId11" Type="http://schemas.openxmlformats.org/officeDocument/2006/relationships/image" Target="../media/image547.png"/><Relationship Id="rId10" Type="http://schemas.openxmlformats.org/officeDocument/2006/relationships/image" Target="../media/image546.png"/><Relationship Id="rId1" Type="http://schemas.openxmlformats.org/officeDocument/2006/relationships/image" Target="../media/image537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67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65.png"/><Relationship Id="rId2" Type="http://schemas.openxmlformats.org/officeDocument/2006/relationships/image" Target="../media/image210.png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570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69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5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577.png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529080"/>
            <a:ext cx="8862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i in range(n):</a:t>
            </a:r>
            <a:endParaRPr lang="en-US" altLang="zh-CN" sz="2400"/>
          </a:p>
          <a:p>
            <a:r>
              <a:rPr lang="en-US" altLang="zh-CN" sz="2400"/>
              <a:t>	thetaPlus=theta;</a:t>
            </a:r>
            <a:endParaRPr lang="en-US" altLang="zh-CN" sz="2400"/>
          </a:p>
          <a:p>
            <a:r>
              <a:rPr lang="en-US" altLang="zh-CN" sz="2400"/>
              <a:t>	thetaPlus[i]=thetaPlus[i]+EPSILON;</a:t>
            </a:r>
            <a:endParaRPr lang="en-US" altLang="zh-CN" sz="2400"/>
          </a:p>
          <a:p>
            <a:r>
              <a:rPr lang="en-US" altLang="zh-CN" sz="2400"/>
              <a:t>	thetaMinus=theta;</a:t>
            </a:r>
            <a:endParaRPr lang="en-US" altLang="zh-CN" sz="2400"/>
          </a:p>
          <a:p>
            <a:r>
              <a:rPr lang="en-US" altLang="zh-CN" sz="2400"/>
              <a:t>	thetaMinus[i]=thetaMinus[i]-EPSILON;</a:t>
            </a:r>
            <a:endParaRPr lang="en-US" altLang="zh-CN" sz="2400"/>
          </a:p>
          <a:p>
            <a:r>
              <a:rPr lang="en-US" altLang="zh-CN" sz="2400"/>
              <a:t>	gradApprox[i]=(J(thetaPlus)-J(thetaMinus))/(2*EPSILON)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989330" y="4323715"/>
            <a:ext cx="659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检查</a:t>
            </a:r>
            <a:r>
              <a:rPr lang="en-US" altLang="zh-CN" sz="2400"/>
              <a:t>gradApprox</a:t>
            </a:r>
            <a:r>
              <a:rPr lang="zh-CN" altLang="en-US" sz="2400"/>
              <a:t>值和神经网络训练所的数值是否大约相等；</a:t>
            </a:r>
            <a:endParaRPr lang="zh-CN" altLang="en-US" sz="2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459740" y="1179830"/>
            <a:ext cx="28517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运行要点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9738" y="3385172"/>
            <a:ext cx="805307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在正式进行分类器训练之前，确保已经关闭梯度检查代码；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否则，代码运行将非常慢；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" y="1640840"/>
            <a:ext cx="5760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进行神经网络后反馈计算</a:t>
            </a:r>
            <a:r>
              <a:rPr lang="en-US" altLang="zh-CN" sz="2000"/>
              <a:t>DVec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进行数值梯度检查计算</a:t>
            </a:r>
            <a:r>
              <a:rPr lang="en-US" altLang="zh-CN" sz="2000"/>
              <a:t>gradApprox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确认两者计算所得的值近似；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关闭梯度检查，用后反馈进行学习；</a:t>
            </a:r>
            <a:endParaRPr lang="zh-CN" altLang="en-US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33780" y="1179830"/>
            <a:ext cx="22352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相同值初始化</a:t>
            </a:r>
            <a:endParaRPr lang="zh-CN" sz="20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1309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081309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1081309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2200211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495719" y="1981911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2079688" y="2417127"/>
            <a:ext cx="120878" cy="111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9"/>
          <p:cNvSpPr/>
          <p:nvPr/>
        </p:nvSpPr>
        <p:spPr>
          <a:xfrm>
            <a:off x="1495719" y="2528925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2084616" y="2470645"/>
            <a:ext cx="11595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1495719" y="2544484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531442"/>
                </a:moveTo>
                <a:lnTo>
                  <a:pt x="68493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079688" y="2529039"/>
            <a:ext cx="120878" cy="111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3692093" y="2339352"/>
            <a:ext cx="389255" cy="1270"/>
          </a:xfrm>
          <a:custGeom>
            <a:avLst/>
            <a:gdLst/>
            <a:ahLst/>
            <a:cxnLst/>
            <a:rect l="l" t="t" r="r" b="b"/>
            <a:pathLst>
              <a:path w="389254" h="1269">
                <a:moveTo>
                  <a:pt x="0" y="0"/>
                </a:moveTo>
                <a:lnTo>
                  <a:pt x="389132" y="7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3990428" y="2280996"/>
            <a:ext cx="116001" cy="11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200211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1495719" y="1981911"/>
            <a:ext cx="691515" cy="1073150"/>
          </a:xfrm>
          <a:custGeom>
            <a:avLst/>
            <a:gdLst/>
            <a:ahLst/>
            <a:cxnLst/>
            <a:rect l="l" t="t" r="r" b="b"/>
            <a:pathLst>
              <a:path w="691514" h="1073150">
                <a:moveTo>
                  <a:pt x="0" y="0"/>
                </a:moveTo>
                <a:lnTo>
                  <a:pt x="691196" y="10725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7"/>
          <p:cNvSpPr/>
          <p:nvPr/>
        </p:nvSpPr>
        <p:spPr>
          <a:xfrm>
            <a:off x="2093772" y="2953385"/>
            <a:ext cx="106794" cy="122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/>
          <p:nvPr/>
        </p:nvSpPr>
        <p:spPr>
          <a:xfrm>
            <a:off x="1495719" y="2528925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9"/>
          <p:cNvSpPr/>
          <p:nvPr/>
        </p:nvSpPr>
        <p:spPr>
          <a:xfrm>
            <a:off x="2079688" y="2964129"/>
            <a:ext cx="120878" cy="1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1495719" y="3075927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2084616" y="3017659"/>
            <a:ext cx="115950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2200211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277679" y="2128964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4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2614625" y="1981911"/>
            <a:ext cx="640715" cy="345440"/>
          </a:xfrm>
          <a:custGeom>
            <a:avLst/>
            <a:gdLst/>
            <a:ahLst/>
            <a:cxnLst/>
            <a:rect l="l" t="t" r="r" b="b"/>
            <a:pathLst>
              <a:path w="640714" h="345440">
                <a:moveTo>
                  <a:pt x="0" y="0"/>
                </a:moveTo>
                <a:lnTo>
                  <a:pt x="640593" y="3452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/>
          <p:nvPr/>
        </p:nvSpPr>
        <p:spPr>
          <a:xfrm>
            <a:off x="3154121" y="2237371"/>
            <a:ext cx="123278" cy="105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6"/>
          <p:cNvSpPr/>
          <p:nvPr/>
        </p:nvSpPr>
        <p:spPr>
          <a:xfrm>
            <a:off x="2614625" y="2346154"/>
            <a:ext cx="638810" cy="182880"/>
          </a:xfrm>
          <a:custGeom>
            <a:avLst/>
            <a:gdLst/>
            <a:ahLst/>
            <a:cxnLst/>
            <a:rect l="l" t="t" r="r" b="b"/>
            <a:pathLst>
              <a:path w="638810" h="182880">
                <a:moveTo>
                  <a:pt x="0" y="182770"/>
                </a:moveTo>
                <a:lnTo>
                  <a:pt x="6385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3153638" y="2310345"/>
            <a:ext cx="123761" cy="113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/>
          <p:nvPr/>
        </p:nvSpPr>
        <p:spPr>
          <a:xfrm>
            <a:off x="2614625" y="2358063"/>
            <a:ext cx="646430" cy="718185"/>
          </a:xfrm>
          <a:custGeom>
            <a:avLst/>
            <a:gdLst/>
            <a:ahLst/>
            <a:cxnLst/>
            <a:rect l="l" t="t" r="r" b="b"/>
            <a:pathLst>
              <a:path w="646430" h="718185">
                <a:moveTo>
                  <a:pt x="0" y="717863"/>
                </a:moveTo>
                <a:lnTo>
                  <a:pt x="64592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29"/>
          <p:cNvSpPr/>
          <p:nvPr/>
        </p:nvSpPr>
        <p:spPr>
          <a:xfrm>
            <a:off x="3162299" y="2339327"/>
            <a:ext cx="115100" cy="118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4183380" y="2212975"/>
            <a:ext cx="546735" cy="245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1216455" y="1920113"/>
            <a:ext cx="157514" cy="106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216634" y="2471109"/>
            <a:ext cx="151557" cy="104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216635" y="3018669"/>
            <a:ext cx="155442" cy="10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2321763" y="1922772"/>
            <a:ext cx="175917" cy="1185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2312771" y="2434035"/>
            <a:ext cx="247413" cy="233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2315997" y="2985596"/>
            <a:ext cx="247413" cy="233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822960" y="4837430"/>
            <a:ext cx="76257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如果    初始化时全部相同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，则在训练过程中，进入隐藏层的数据将会完全一样或者对称；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1345565" y="4811395"/>
          <a:ext cx="256540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7000" imgH="177165" progId="Equation.KSEE3">
                  <p:embed/>
                </p:oleObj>
              </mc:Choice>
              <mc:Fallback>
                <p:oleObj name="" r:id="rId18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5565" y="4811395"/>
                        <a:ext cx="256540" cy="356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010285" y="3390583"/>
          <a:ext cx="324866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0" imgW="1459865" imgH="228600" progId="Equation.KSEE3">
                  <p:embed/>
                </p:oleObj>
              </mc:Choice>
              <mc:Fallback>
                <p:oleObj name="" r:id="rId20" imgW="1459865" imgH="228600" progId="Equation.KSEE3">
                  <p:embed/>
                  <p:pic>
                    <p:nvPicPr>
                      <p:cNvPr id="0" name="图片 4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285" y="3390583"/>
                        <a:ext cx="324866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922655" y="3882390"/>
          <a:ext cx="377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22" imgW="2247900" imgH="431800" progId="Equation.KSEE3">
                  <p:embed/>
                </p:oleObj>
              </mc:Choice>
              <mc:Fallback>
                <p:oleObj name="" r:id="rId22" imgW="2247900" imgH="4318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2655" y="3882390"/>
                        <a:ext cx="37782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675003" y="1179830"/>
            <a:ext cx="5347970" cy="92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000" b="1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打破对称</a:t>
            </a:r>
            <a:endParaRPr lang="zh-CN" sz="2000" b="1" spc="-5" dirty="0">
              <a:latin typeface="Calibri" panose="020F0502020204030204"/>
              <a:cs typeface="Calibri" panose="020F0502020204030204"/>
            </a:endParaRPr>
          </a:p>
          <a:p>
            <a:pPr marL="12700" marR="252730">
              <a:lnSpc>
                <a:spcPts val="2800"/>
              </a:lnSpc>
              <a:spcBef>
                <a:spcPts val="1895"/>
              </a:spcBef>
              <a:tabLst>
                <a:tab pos="2410460" algn="l"/>
                <a:tab pos="25298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初始化         为随机值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465580" y="1666240"/>
            <a:ext cx="464057" cy="4503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 txBox="1"/>
          <p:nvPr/>
        </p:nvSpPr>
        <p:spPr>
          <a:xfrm>
            <a:off x="675003" y="2858058"/>
            <a:ext cx="17303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如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25400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Theta1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745104" y="3466680"/>
            <a:ext cx="514667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rand(10,11)*(2</a:t>
            </a:r>
            <a:r>
              <a:rPr lang="zh-CN" alt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916305" y="4558880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Theta2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2745104" y="4558880"/>
            <a:ext cx="49637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rand(1,11)*(2*INIT_EPSILON)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6" name="object 8"/>
          <p:cNvSpPr/>
          <p:nvPr/>
        </p:nvSpPr>
        <p:spPr>
          <a:xfrm>
            <a:off x="3089275" y="1738883"/>
            <a:ext cx="71780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9"/>
          <p:cNvSpPr/>
          <p:nvPr/>
        </p:nvSpPr>
        <p:spPr>
          <a:xfrm>
            <a:off x="4428986" y="1666100"/>
            <a:ext cx="1778508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27050" y="1179842"/>
            <a:ext cx="7024370" cy="772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选择一个神经网络（神经元链接类型）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142" y="257549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697142" y="237022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697142" y="216495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3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3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294051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872689" y="2163232"/>
            <a:ext cx="409575" cy="90170"/>
          </a:xfrm>
          <a:custGeom>
            <a:avLst/>
            <a:gdLst/>
            <a:ahLst/>
            <a:cxnLst/>
            <a:rect l="l" t="t" r="r" b="b"/>
            <a:pathLst>
              <a:path w="409575" h="90169">
                <a:moveTo>
                  <a:pt x="0" y="89849"/>
                </a:moveTo>
                <a:lnTo>
                  <a:pt x="40956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84056" y="2121903"/>
            <a:ext cx="122814" cy="11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72689" y="2172643"/>
            <a:ext cx="414020" cy="285750"/>
          </a:xfrm>
          <a:custGeom>
            <a:avLst/>
            <a:gdLst/>
            <a:ahLst/>
            <a:cxnLst/>
            <a:rect l="l" t="t" r="r" b="b"/>
            <a:pathLst>
              <a:path w="414019" h="285750">
                <a:moveTo>
                  <a:pt x="0" y="285707"/>
                </a:moveTo>
                <a:lnTo>
                  <a:pt x="413445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184977" y="2158314"/>
            <a:ext cx="121893" cy="108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872689" y="2177125"/>
            <a:ext cx="417830" cy="487045"/>
          </a:xfrm>
          <a:custGeom>
            <a:avLst/>
            <a:gdLst/>
            <a:ahLst/>
            <a:cxnLst/>
            <a:rect l="l" t="t" r="r" b="b"/>
            <a:pathLst>
              <a:path w="417830" h="487044">
                <a:moveTo>
                  <a:pt x="0" y="486496"/>
                </a:moveTo>
                <a:lnTo>
                  <a:pt x="41776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192790" y="2157996"/>
            <a:ext cx="302208" cy="32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872689" y="2253081"/>
            <a:ext cx="410209" cy="126364"/>
          </a:xfrm>
          <a:custGeom>
            <a:avLst/>
            <a:gdLst/>
            <a:ahLst/>
            <a:cxnLst/>
            <a:rect l="l" t="t" r="r" b="b"/>
            <a:pathLst>
              <a:path w="410209" h="126365">
                <a:moveTo>
                  <a:pt x="0" y="0"/>
                </a:moveTo>
                <a:lnTo>
                  <a:pt x="410086" y="1259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1182919" y="2300071"/>
            <a:ext cx="123950" cy="11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72689" y="2391006"/>
            <a:ext cx="409575" cy="67945"/>
          </a:xfrm>
          <a:custGeom>
            <a:avLst/>
            <a:gdLst/>
            <a:ahLst/>
            <a:cxnLst/>
            <a:rect l="l" t="t" r="r" b="b"/>
            <a:pathLst>
              <a:path w="409575" h="67944">
                <a:moveTo>
                  <a:pt x="0" y="67345"/>
                </a:moveTo>
                <a:lnTo>
                  <a:pt x="40931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185227" y="2345143"/>
            <a:ext cx="121643" cy="116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2689" y="2400160"/>
            <a:ext cx="413384" cy="263525"/>
          </a:xfrm>
          <a:custGeom>
            <a:avLst/>
            <a:gdLst/>
            <a:ahLst/>
            <a:cxnLst/>
            <a:rect l="l" t="t" r="r" b="b"/>
            <a:pathLst>
              <a:path w="413384" h="263525">
                <a:moveTo>
                  <a:pt x="0" y="263461"/>
                </a:moveTo>
                <a:lnTo>
                  <a:pt x="4129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184506" y="2386596"/>
            <a:ext cx="310491" cy="320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872689" y="2253081"/>
            <a:ext cx="414655" cy="337820"/>
          </a:xfrm>
          <a:custGeom>
            <a:avLst/>
            <a:gdLst/>
            <a:ahLst/>
            <a:cxnLst/>
            <a:rect l="l" t="t" r="r" b="b"/>
            <a:pathLst>
              <a:path w="414655" h="337819">
                <a:moveTo>
                  <a:pt x="0" y="0"/>
                </a:moveTo>
                <a:lnTo>
                  <a:pt x="414628" y="33731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1186528" y="2493467"/>
            <a:ext cx="120342" cy="112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872689" y="2458351"/>
            <a:ext cx="410845" cy="140335"/>
          </a:xfrm>
          <a:custGeom>
            <a:avLst/>
            <a:gdLst/>
            <a:ahLst/>
            <a:cxnLst/>
            <a:rect l="l" t="t" r="r" b="b"/>
            <a:pathLst>
              <a:path w="410844" h="140334">
                <a:moveTo>
                  <a:pt x="0" y="0"/>
                </a:moveTo>
                <a:lnTo>
                  <a:pt x="410331" y="14027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1182705" y="2517724"/>
            <a:ext cx="124165" cy="11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872689" y="2609748"/>
            <a:ext cx="409575" cy="53975"/>
          </a:xfrm>
          <a:custGeom>
            <a:avLst/>
            <a:gdLst/>
            <a:ahLst/>
            <a:cxnLst/>
            <a:rect l="l" t="t" r="r" b="b"/>
            <a:pathLst>
              <a:path w="409575" h="53975">
                <a:moveTo>
                  <a:pt x="0" y="53860"/>
                </a:moveTo>
                <a:lnTo>
                  <a:pt x="40919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1186107" y="2561208"/>
            <a:ext cx="120763" cy="1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1294049" y="2720835"/>
            <a:ext cx="200947" cy="201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872689" y="2253081"/>
            <a:ext cx="419100" cy="548640"/>
          </a:xfrm>
          <a:custGeom>
            <a:avLst/>
            <a:gdLst/>
            <a:ahLst/>
            <a:cxnLst/>
            <a:rect l="l" t="t" r="r" b="b"/>
            <a:pathLst>
              <a:path w="419100" h="548639">
                <a:moveTo>
                  <a:pt x="0" y="0"/>
                </a:moveTo>
                <a:lnTo>
                  <a:pt x="418879" y="548295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1195575" y="2700362"/>
            <a:ext cx="111295" cy="121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872689" y="2458351"/>
            <a:ext cx="415290" cy="347980"/>
          </a:xfrm>
          <a:custGeom>
            <a:avLst/>
            <a:gdLst/>
            <a:ahLst/>
            <a:cxnLst/>
            <a:rect l="l" t="t" r="r" b="b"/>
            <a:pathLst>
              <a:path w="415290" h="347980">
                <a:moveTo>
                  <a:pt x="0" y="0"/>
                </a:moveTo>
                <a:lnTo>
                  <a:pt x="414855" y="34735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186886" y="2708376"/>
            <a:ext cx="119984" cy="11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72689" y="2663621"/>
            <a:ext cx="410845" cy="149860"/>
          </a:xfrm>
          <a:custGeom>
            <a:avLst/>
            <a:gdLst/>
            <a:ahLst/>
            <a:cxnLst/>
            <a:rect l="l" t="t" r="r" b="b"/>
            <a:pathLst>
              <a:path w="410844" h="149860">
                <a:moveTo>
                  <a:pt x="0" y="0"/>
                </a:moveTo>
                <a:lnTo>
                  <a:pt x="410494" y="1493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1182632" y="2730880"/>
            <a:ext cx="124237" cy="11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985556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1482293" y="2158022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882330" y="2099056"/>
            <a:ext cx="115900" cy="117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482293" y="2168384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40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1874113" y="2145220"/>
            <a:ext cx="124117" cy="10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482293" y="2174678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4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1878749" y="2158136"/>
            <a:ext cx="119481" cy="114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1482293" y="2177984"/>
            <a:ext cx="501015" cy="643890"/>
          </a:xfrm>
          <a:custGeom>
            <a:avLst/>
            <a:gdLst/>
            <a:ahLst/>
            <a:cxnLst/>
            <a:rect l="l" t="t" r="r" b="b"/>
            <a:pathLst>
              <a:path w="501014" h="643889">
                <a:moveTo>
                  <a:pt x="0" y="643676"/>
                </a:moveTo>
                <a:lnTo>
                  <a:pt x="5004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1886496" y="2158085"/>
            <a:ext cx="300007" cy="332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82293" y="2389517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882330" y="2330564"/>
            <a:ext cx="115900" cy="117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482293" y="2399677"/>
            <a:ext cx="492759" cy="207010"/>
          </a:xfrm>
          <a:custGeom>
            <a:avLst/>
            <a:gdLst/>
            <a:ahLst/>
            <a:cxnLst/>
            <a:rect l="l" t="t" r="r" b="b"/>
            <a:pathLst>
              <a:path w="492760" h="207009">
                <a:moveTo>
                  <a:pt x="0" y="206933"/>
                </a:moveTo>
                <a:lnTo>
                  <a:pt x="492698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874024" y="2374696"/>
            <a:ext cx="124206" cy="109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482293" y="2406174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5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78749" y="2389644"/>
            <a:ext cx="119481" cy="114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482293" y="2158022"/>
            <a:ext cx="493395" cy="221615"/>
          </a:xfrm>
          <a:custGeom>
            <a:avLst/>
            <a:gdLst/>
            <a:ahLst/>
            <a:cxnLst/>
            <a:rect l="l" t="t" r="r" b="b"/>
            <a:pathLst>
              <a:path w="493394" h="221615">
                <a:moveTo>
                  <a:pt x="0" y="0"/>
                </a:moveTo>
                <a:lnTo>
                  <a:pt x="492945" y="22144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1874151" y="2293277"/>
            <a:ext cx="124079" cy="1088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1986686" y="2501442"/>
            <a:ext cx="200947" cy="2016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1483436" y="2602268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1883460" y="2543302"/>
            <a:ext cx="115900" cy="1179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1483436" y="2612630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39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/>
          <p:nvPr/>
        </p:nvSpPr>
        <p:spPr>
          <a:xfrm>
            <a:off x="1875256" y="2589466"/>
            <a:ext cx="124104" cy="10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1482293" y="2386774"/>
            <a:ext cx="494030" cy="205740"/>
          </a:xfrm>
          <a:custGeom>
            <a:avLst/>
            <a:gdLst/>
            <a:ahLst/>
            <a:cxnLst/>
            <a:rect l="l" t="t" r="r" b="b"/>
            <a:pathLst>
              <a:path w="494030" h="205740">
                <a:moveTo>
                  <a:pt x="0" y="0"/>
                </a:moveTo>
                <a:lnTo>
                  <a:pt x="493461" y="2054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1874812" y="2507526"/>
            <a:ext cx="124218" cy="109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1482293" y="2158022"/>
            <a:ext cx="497840" cy="428625"/>
          </a:xfrm>
          <a:custGeom>
            <a:avLst/>
            <a:gdLst/>
            <a:ahLst/>
            <a:cxnLst/>
            <a:rect l="l" t="t" r="r" b="b"/>
            <a:pathLst>
              <a:path w="497839" h="428625">
                <a:moveTo>
                  <a:pt x="0" y="0"/>
                </a:moveTo>
                <a:lnTo>
                  <a:pt x="497622" y="42806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1879409" y="2488399"/>
            <a:ext cx="119621" cy="1141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1985556" y="2714828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482293" y="2815620"/>
            <a:ext cx="490855" cy="6350"/>
          </a:xfrm>
          <a:custGeom>
            <a:avLst/>
            <a:gdLst/>
            <a:ahLst/>
            <a:cxnLst/>
            <a:rect l="l" t="t" r="r" b="b"/>
            <a:pathLst>
              <a:path w="490855" h="6350">
                <a:moveTo>
                  <a:pt x="0" y="6039"/>
                </a:moveTo>
                <a:lnTo>
                  <a:pt x="49073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881784" y="2757601"/>
            <a:ext cx="116446" cy="1179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1482293" y="2606611"/>
            <a:ext cx="492759" cy="199390"/>
          </a:xfrm>
          <a:custGeom>
            <a:avLst/>
            <a:gdLst/>
            <a:ahLst/>
            <a:cxnLst/>
            <a:rect l="l" t="t" r="r" b="b"/>
            <a:pathLst>
              <a:path w="492760" h="199389">
                <a:moveTo>
                  <a:pt x="0" y="0"/>
                </a:moveTo>
                <a:lnTo>
                  <a:pt x="492572" y="19930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873986" y="2721787"/>
            <a:ext cx="124244" cy="110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3"/>
          <p:cNvSpPr/>
          <p:nvPr/>
        </p:nvSpPr>
        <p:spPr>
          <a:xfrm>
            <a:off x="1482293" y="2386774"/>
            <a:ext cx="496570" cy="412750"/>
          </a:xfrm>
          <a:custGeom>
            <a:avLst/>
            <a:gdLst/>
            <a:ahLst/>
            <a:cxnLst/>
            <a:rect l="l" t="t" r="r" b="b"/>
            <a:pathLst>
              <a:path w="496569" h="412750">
                <a:moveTo>
                  <a:pt x="0" y="0"/>
                </a:moveTo>
                <a:lnTo>
                  <a:pt x="496549" y="41251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5" name="object 64"/>
          <p:cNvSpPr/>
          <p:nvPr/>
        </p:nvSpPr>
        <p:spPr>
          <a:xfrm>
            <a:off x="1878152" y="2702077"/>
            <a:ext cx="120078" cy="1133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5"/>
          <p:cNvSpPr/>
          <p:nvPr/>
        </p:nvSpPr>
        <p:spPr>
          <a:xfrm>
            <a:off x="1482293" y="2158022"/>
            <a:ext cx="501015" cy="638810"/>
          </a:xfrm>
          <a:custGeom>
            <a:avLst/>
            <a:gdLst/>
            <a:ahLst/>
            <a:cxnLst/>
            <a:rect l="l" t="t" r="r" b="b"/>
            <a:pathLst>
              <a:path w="501014" h="638810">
                <a:moveTo>
                  <a:pt x="0" y="0"/>
                </a:moveTo>
                <a:lnTo>
                  <a:pt x="500384" y="638183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7" name="object 66"/>
          <p:cNvSpPr/>
          <p:nvPr/>
        </p:nvSpPr>
        <p:spPr>
          <a:xfrm>
            <a:off x="1886292" y="2695270"/>
            <a:ext cx="111937" cy="1207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7"/>
          <p:cNvSpPr/>
          <p:nvPr/>
        </p:nvSpPr>
        <p:spPr>
          <a:xfrm>
            <a:off x="1294947" y="2924263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8"/>
          <p:cNvSpPr/>
          <p:nvPr/>
        </p:nvSpPr>
        <p:spPr>
          <a:xfrm>
            <a:off x="872689" y="2253081"/>
            <a:ext cx="422909" cy="750570"/>
          </a:xfrm>
          <a:custGeom>
            <a:avLst/>
            <a:gdLst/>
            <a:ahLst/>
            <a:cxnLst/>
            <a:rect l="l" t="t" r="r" b="b"/>
            <a:pathLst>
              <a:path w="422909" h="750569">
                <a:moveTo>
                  <a:pt x="0" y="0"/>
                </a:moveTo>
                <a:lnTo>
                  <a:pt x="422605" y="75035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9"/>
          <p:cNvSpPr/>
          <p:nvPr/>
        </p:nvSpPr>
        <p:spPr>
          <a:xfrm>
            <a:off x="1204668" y="2902419"/>
            <a:ext cx="104768" cy="122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0"/>
          <p:cNvSpPr/>
          <p:nvPr/>
        </p:nvSpPr>
        <p:spPr>
          <a:xfrm>
            <a:off x="872689" y="2458351"/>
            <a:ext cx="419734" cy="547370"/>
          </a:xfrm>
          <a:custGeom>
            <a:avLst/>
            <a:gdLst/>
            <a:ahLst/>
            <a:cxnLst/>
            <a:rect l="l" t="t" r="r" b="b"/>
            <a:pathLst>
              <a:path w="419734" h="547369">
                <a:moveTo>
                  <a:pt x="0" y="0"/>
                </a:moveTo>
                <a:lnTo>
                  <a:pt x="419628" y="5467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2" name="object 71"/>
          <p:cNvSpPr/>
          <p:nvPr/>
        </p:nvSpPr>
        <p:spPr>
          <a:xfrm>
            <a:off x="1196253" y="2904096"/>
            <a:ext cx="111410" cy="120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2"/>
          <p:cNvSpPr/>
          <p:nvPr/>
        </p:nvSpPr>
        <p:spPr>
          <a:xfrm>
            <a:off x="872689" y="2663621"/>
            <a:ext cx="415925" cy="345440"/>
          </a:xfrm>
          <a:custGeom>
            <a:avLst/>
            <a:gdLst/>
            <a:ahLst/>
            <a:cxnLst/>
            <a:rect l="l" t="t" r="r" b="b"/>
            <a:pathLst>
              <a:path w="415925" h="345439">
                <a:moveTo>
                  <a:pt x="0" y="0"/>
                </a:moveTo>
                <a:lnTo>
                  <a:pt x="415582" y="345054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4" name="object 73"/>
          <p:cNvSpPr/>
          <p:nvPr/>
        </p:nvSpPr>
        <p:spPr>
          <a:xfrm>
            <a:off x="1187573" y="2911462"/>
            <a:ext cx="120091" cy="1133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4"/>
          <p:cNvSpPr/>
          <p:nvPr/>
        </p:nvSpPr>
        <p:spPr>
          <a:xfrm>
            <a:off x="1483194" y="2179981"/>
            <a:ext cx="502284" cy="845185"/>
          </a:xfrm>
          <a:custGeom>
            <a:avLst/>
            <a:gdLst/>
            <a:ahLst/>
            <a:cxnLst/>
            <a:rect l="l" t="t" r="r" b="b"/>
            <a:pathLst>
              <a:path w="502285" h="845185">
                <a:moveTo>
                  <a:pt x="0" y="845107"/>
                </a:moveTo>
                <a:lnTo>
                  <a:pt x="5022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75"/>
          <p:cNvSpPr/>
          <p:nvPr/>
        </p:nvSpPr>
        <p:spPr>
          <a:xfrm>
            <a:off x="1893811" y="2158314"/>
            <a:ext cx="104521" cy="1226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6"/>
          <p:cNvSpPr/>
          <p:nvPr/>
        </p:nvSpPr>
        <p:spPr>
          <a:xfrm>
            <a:off x="1483194" y="2408878"/>
            <a:ext cx="499745" cy="616585"/>
          </a:xfrm>
          <a:custGeom>
            <a:avLst/>
            <a:gdLst/>
            <a:ahLst/>
            <a:cxnLst/>
            <a:rect l="l" t="t" r="r" b="b"/>
            <a:pathLst>
              <a:path w="499744" h="616585">
                <a:moveTo>
                  <a:pt x="0" y="616210"/>
                </a:moveTo>
                <a:lnTo>
                  <a:pt x="4992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77"/>
          <p:cNvSpPr/>
          <p:nvPr/>
        </p:nvSpPr>
        <p:spPr>
          <a:xfrm>
            <a:off x="1885607" y="2389289"/>
            <a:ext cx="112725" cy="1203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8"/>
          <p:cNvSpPr/>
          <p:nvPr/>
        </p:nvSpPr>
        <p:spPr>
          <a:xfrm>
            <a:off x="1483194" y="2618002"/>
            <a:ext cx="496570" cy="407670"/>
          </a:xfrm>
          <a:custGeom>
            <a:avLst/>
            <a:gdLst/>
            <a:ahLst/>
            <a:cxnLst/>
            <a:rect l="l" t="t" r="r" b="b"/>
            <a:pathLst>
              <a:path w="496569" h="407669">
                <a:moveTo>
                  <a:pt x="0" y="407086"/>
                </a:moveTo>
                <a:lnTo>
                  <a:pt x="496447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9"/>
          <p:cNvSpPr/>
          <p:nvPr/>
        </p:nvSpPr>
        <p:spPr>
          <a:xfrm>
            <a:off x="1878888" y="2602014"/>
            <a:ext cx="120243" cy="1130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0"/>
          <p:cNvSpPr/>
          <p:nvPr/>
        </p:nvSpPr>
        <p:spPr>
          <a:xfrm>
            <a:off x="1483194" y="2825036"/>
            <a:ext cx="492125" cy="200660"/>
          </a:xfrm>
          <a:custGeom>
            <a:avLst/>
            <a:gdLst/>
            <a:ahLst/>
            <a:cxnLst/>
            <a:rect l="l" t="t" r="r" b="b"/>
            <a:pathLst>
              <a:path w="492125" h="200660">
                <a:moveTo>
                  <a:pt x="0" y="200052"/>
                </a:moveTo>
                <a:lnTo>
                  <a:pt x="49179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81"/>
          <p:cNvSpPr/>
          <p:nvPr/>
        </p:nvSpPr>
        <p:spPr>
          <a:xfrm>
            <a:off x="1874088" y="2799003"/>
            <a:ext cx="124244" cy="1102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2"/>
          <p:cNvSpPr/>
          <p:nvPr/>
        </p:nvSpPr>
        <p:spPr>
          <a:xfrm>
            <a:off x="3177755" y="2039620"/>
            <a:ext cx="2160367" cy="10941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4" name="object 83"/>
          <p:cNvSpPr/>
          <p:nvPr/>
        </p:nvSpPr>
        <p:spPr>
          <a:xfrm>
            <a:off x="6126098" y="2045055"/>
            <a:ext cx="2409719" cy="1094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87" name="组合 86"/>
          <p:cNvGrpSpPr/>
          <p:nvPr/>
        </p:nvGrpSpPr>
        <p:grpSpPr>
          <a:xfrm>
            <a:off x="814070" y="3470910"/>
            <a:ext cx="7683500" cy="1353185"/>
            <a:chOff x="830" y="5466"/>
            <a:chExt cx="12100" cy="2131"/>
          </a:xfrm>
        </p:grpSpPr>
        <p:sp>
          <p:nvSpPr>
            <p:cNvPr id="85" name="object 84"/>
            <p:cNvSpPr txBox="1"/>
            <p:nvPr/>
          </p:nvSpPr>
          <p:spPr>
            <a:xfrm>
              <a:off x="830" y="5619"/>
              <a:ext cx="12100" cy="19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spc="-5" dirty="0">
                  <a:latin typeface="Calibri" panose="020F0502020204030204"/>
                  <a:cs typeface="Calibri" panose="020F0502020204030204"/>
                </a:rPr>
                <a:t>输入单元数量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特征值维度</a:t>
              </a:r>
              <a:r>
                <a:rPr sz="2000" spc="-5" dirty="0">
                  <a:latin typeface="Calibri" panose="020F0502020204030204"/>
                  <a:cs typeface="Calibri" panose="020F0502020204030204"/>
                </a:rPr>
                <a:t> </a:t>
              </a:r>
              <a:endParaRPr sz="2000" spc="-5" dirty="0">
                <a:latin typeface="Calibri" panose="020F0502020204030204"/>
                <a:cs typeface="Calibri" panose="020F0502020204030204"/>
              </a:endParaRPr>
            </a:p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输出单元数量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分类数量</a:t>
              </a:r>
              <a:endParaRPr lang="zh-CN" sz="2000" dirty="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默认设置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en-US" sz="2000" dirty="0">
                  <a:latin typeface="Calibri" panose="020F0502020204030204"/>
                  <a:cs typeface="Calibri" panose="020F0502020204030204"/>
                </a:rPr>
                <a:t>1</a:t>
              </a:r>
              <a:r>
                <a:rPr lang="zh-CN" altLang="en-US" sz="2000" dirty="0">
                  <a:latin typeface="Calibri" panose="020F0502020204030204"/>
                  <a:cs typeface="Calibri" panose="020F0502020204030204"/>
                </a:rPr>
                <a:t>个隐藏层，或者多个隐藏层，但每个隐藏层神经单元数相等（通常数量越多，效果越好）；</a:t>
              </a:r>
              <a:endParaRPr lang="zh-CN" altLang="en-US" sz="2000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85"/>
            <p:cNvSpPr/>
            <p:nvPr/>
          </p:nvSpPr>
          <p:spPr>
            <a:xfrm>
              <a:off x="5597" y="5466"/>
              <a:ext cx="739" cy="4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27050" y="1036320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245" y="1844547"/>
            <a:ext cx="350518" cy="230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920" y="1854835"/>
            <a:ext cx="861058" cy="29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602864" y="2167572"/>
            <a:ext cx="518158" cy="25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606089" y="2422842"/>
            <a:ext cx="1049653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27050" y="1412862"/>
            <a:ext cx="764794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4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权重生成随机初始量；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ts val="2840"/>
              </a:lnSpc>
              <a:buAutoNum type="arabicPeriod"/>
              <a:tabLst>
                <a:tab pos="469265" algn="l"/>
                <a:tab pos="469900" algn="l"/>
                <a:tab pos="63017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        进行正向传播生成                 ；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计算成本函数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进行后反馈，取偏微分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104140">
              <a:lnSpc>
                <a:spcPct val="100000"/>
              </a:lnSpc>
              <a:spcBef>
                <a:spcPts val="1155"/>
              </a:spcBef>
              <a:tabLst>
                <a:tab pos="101854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392169" y="3769042"/>
            <a:ext cx="327660" cy="230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4192905" y="3768610"/>
            <a:ext cx="316228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812665" y="3809377"/>
            <a:ext cx="1261108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5580100" y="4549559"/>
            <a:ext cx="2016078" cy="102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854200" y="3477450"/>
            <a:ext cx="1022985" cy="291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490855" y="3093085"/>
            <a:ext cx="8041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i in range(m):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用                 进行正向传播和后向反馈；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对每一层，获取        和      ；</a:t>
            </a:r>
            <a:endParaRPr lang="zh-CN" altLang="en-US" sz="2000"/>
          </a:p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604838" y="4872355"/>
          <a:ext cx="29114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308100" imgH="444500" progId="Equation.KSEE3">
                  <p:embed/>
                </p:oleObj>
              </mc:Choice>
              <mc:Fallback>
                <p:oleObj name="" r:id="rId10" imgW="1308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838" y="4872355"/>
                        <a:ext cx="2911475" cy="988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57325" y="4087495"/>
          <a:ext cx="422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435100" imgH="228600" progId="Equation.KSEE3">
                  <p:embed/>
                </p:oleObj>
              </mc:Choice>
              <mc:Fallback>
                <p:oleObj name="" r:id="rId12" imgW="1435100" imgH="22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7325" y="4087495"/>
                        <a:ext cx="422592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15" name="object 3"/>
          <p:cNvSpPr txBox="1"/>
          <p:nvPr/>
        </p:nvSpPr>
        <p:spPr>
          <a:xfrm>
            <a:off x="527050" y="1699895"/>
            <a:ext cx="76269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5.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梯度检查：比较后向反馈计算的                    和          梯度数值估算两者差异，如果通过检测，将梯度检查代码关闭；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527050" y="2270747"/>
            <a:ext cx="7992745" cy="692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469900" marR="344805">
              <a:lnSpc>
                <a:spcPct val="101000"/>
              </a:lnSpc>
              <a:spcBef>
                <a:spcPts val="80"/>
              </a:spcBef>
              <a:tabLst>
                <a:tab pos="1412875" algn="l"/>
                <a:tab pos="3818890" algn="l"/>
              </a:tabLst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5080" indent="-457200">
              <a:lnSpc>
                <a:spcPct val="99000"/>
              </a:lnSpc>
              <a:spcBef>
                <a:spcPts val="45"/>
              </a:spcBef>
              <a:tabLst>
                <a:tab pos="469265" algn="l"/>
                <a:tab pos="3773170" algn="l"/>
                <a:tab pos="55911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6.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使用梯度下降算法或者高级优化算法最小化      的成本函数         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5982334" y="1719262"/>
            <a:ext cx="518159" cy="2552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4607560" y="1547837"/>
            <a:ext cx="1049654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7442009" y="2708211"/>
            <a:ext cx="518160" cy="2552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5899035" y="2676271"/>
            <a:ext cx="169544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527050" y="1146175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740" y="3193415"/>
            <a:ext cx="6998970" cy="3590290"/>
            <a:chOff x="1124" y="3786"/>
            <a:chExt cx="11022" cy="5654"/>
          </a:xfrm>
        </p:grpSpPr>
        <p:sp>
          <p:nvSpPr>
            <p:cNvPr id="23" name="object 2"/>
            <p:cNvSpPr/>
            <p:nvPr/>
          </p:nvSpPr>
          <p:spPr>
            <a:xfrm>
              <a:off x="2190" y="3786"/>
              <a:ext cx="9957" cy="5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3"/>
            <p:cNvSpPr/>
            <p:nvPr/>
          </p:nvSpPr>
          <p:spPr>
            <a:xfrm>
              <a:off x="5962" y="5666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4"/>
            <p:cNvSpPr/>
            <p:nvPr/>
          </p:nvSpPr>
          <p:spPr>
            <a:xfrm>
              <a:off x="6022" y="6009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5"/>
            <p:cNvSpPr/>
            <p:nvPr/>
          </p:nvSpPr>
          <p:spPr>
            <a:xfrm>
              <a:off x="5992" y="635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6"/>
            <p:cNvSpPr/>
            <p:nvPr/>
          </p:nvSpPr>
          <p:spPr>
            <a:xfrm>
              <a:off x="5632" y="671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8" name="object 7"/>
            <p:cNvSpPr/>
            <p:nvPr/>
          </p:nvSpPr>
          <p:spPr>
            <a:xfrm>
              <a:off x="5752" y="707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8"/>
            <p:cNvSpPr/>
            <p:nvPr/>
          </p:nvSpPr>
          <p:spPr>
            <a:xfrm>
              <a:off x="6232" y="7168"/>
              <a:ext cx="615" cy="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9"/>
            <p:cNvSpPr/>
            <p:nvPr/>
          </p:nvSpPr>
          <p:spPr>
            <a:xfrm>
              <a:off x="6352" y="779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10"/>
            <p:cNvSpPr/>
            <p:nvPr/>
          </p:nvSpPr>
          <p:spPr>
            <a:xfrm>
              <a:off x="5815" y="686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199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11"/>
            <p:cNvSpPr/>
            <p:nvPr/>
          </p:nvSpPr>
          <p:spPr>
            <a:xfrm>
              <a:off x="5815" y="65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5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3" name="object 12"/>
            <p:cNvSpPr/>
            <p:nvPr/>
          </p:nvSpPr>
          <p:spPr>
            <a:xfrm>
              <a:off x="5945" y="7220"/>
              <a:ext cx="480" cy="9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799" y="57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13"/>
            <p:cNvSpPr/>
            <p:nvPr/>
          </p:nvSpPr>
          <p:spPr>
            <a:xfrm>
              <a:off x="6407" y="7310"/>
              <a:ext cx="240" cy="270"/>
            </a:xfrm>
            <a:custGeom>
              <a:avLst/>
              <a:gdLst/>
              <a:ahLst/>
              <a:cxnLst/>
              <a:rect l="l" t="t" r="r" b="b"/>
              <a:pathLst>
                <a:path w="152400" h="171450">
                  <a:moveTo>
                    <a:pt x="0" y="0"/>
                  </a:moveTo>
                  <a:lnTo>
                    <a:pt x="152400" y="1714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5" name="object 14"/>
            <p:cNvSpPr/>
            <p:nvPr/>
          </p:nvSpPr>
          <p:spPr>
            <a:xfrm>
              <a:off x="6527" y="758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1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6" name="object 15"/>
            <p:cNvSpPr/>
            <p:nvPr/>
          </p:nvSpPr>
          <p:spPr>
            <a:xfrm>
              <a:off x="6150" y="5808"/>
              <a:ext cx="68" cy="360"/>
            </a:xfrm>
            <a:custGeom>
              <a:avLst/>
              <a:gdLst/>
              <a:ahLst/>
              <a:cxnLst/>
              <a:rect l="l" t="t" r="r" b="b"/>
              <a:pathLst>
                <a:path w="43179" h="228600">
                  <a:moveTo>
                    <a:pt x="0" y="0"/>
                  </a:moveTo>
                  <a:lnTo>
                    <a:pt x="42862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7" name="object 16"/>
            <p:cNvSpPr/>
            <p:nvPr/>
          </p:nvSpPr>
          <p:spPr>
            <a:xfrm>
              <a:off x="6180" y="6163"/>
              <a:ext cx="38" cy="332"/>
            </a:xfrm>
            <a:custGeom>
              <a:avLst/>
              <a:gdLst/>
              <a:ahLst/>
              <a:cxnLst/>
              <a:rect l="l" t="t" r="r" b="b"/>
              <a:pathLst>
                <a:path w="24129" h="210819">
                  <a:moveTo>
                    <a:pt x="23812" y="0"/>
                  </a:moveTo>
                  <a:lnTo>
                    <a:pt x="0" y="21074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8" name="object 17"/>
            <p:cNvSpPr/>
            <p:nvPr/>
          </p:nvSpPr>
          <p:spPr>
            <a:xfrm>
              <a:off x="1124" y="6449"/>
              <a:ext cx="816" cy="40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9" name="object 18"/>
            <p:cNvSpPr/>
            <p:nvPr/>
          </p:nvSpPr>
          <p:spPr>
            <a:xfrm>
              <a:off x="10734" y="8384"/>
              <a:ext cx="666" cy="5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0" name="object 19"/>
            <p:cNvSpPr/>
            <p:nvPr/>
          </p:nvSpPr>
          <p:spPr>
            <a:xfrm>
              <a:off x="3840" y="8912"/>
              <a:ext cx="666" cy="5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6012180" y="3460750"/>
            <a:ext cx="1009650" cy="4006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43"/>
          <p:cNvCxnSpPr/>
          <p:nvPr/>
        </p:nvCxnSpPr>
        <p:spPr>
          <a:xfrm flipH="1">
            <a:off x="3923665" y="3429000"/>
            <a:ext cx="3096895" cy="6483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直接箭头连接符 44"/>
          <p:cNvCxnSpPr>
            <a:endCxn id="30" idx="3"/>
          </p:cNvCxnSpPr>
          <p:nvPr/>
        </p:nvCxnSpPr>
        <p:spPr>
          <a:xfrm flipH="1">
            <a:off x="4271645" y="4293235"/>
            <a:ext cx="3324860" cy="15386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6" name="对象 -2147482623"/>
          <p:cNvGraphicFramePr>
            <a:graphicFrameLocks noChangeAspect="1"/>
          </p:cNvGraphicFramePr>
          <p:nvPr/>
        </p:nvGraphicFramePr>
        <p:xfrm>
          <a:off x="6646545" y="2983230"/>
          <a:ext cx="2406015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241300" progId="Equation.KSEE3">
                  <p:embed/>
                </p:oleObj>
              </mc:Choice>
              <mc:Fallback>
                <p:oleObj name="" r:id="rId9" imgW="1562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6545" y="2983230"/>
                        <a:ext cx="2406015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6597333" y="3847465"/>
          <a:ext cx="250444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1" imgW="1625600" imgH="241300" progId="Equation.KSEE3">
                  <p:embed/>
                </p:oleObj>
              </mc:Choice>
              <mc:Fallback>
                <p:oleObj name="" r:id="rId11" imgW="1625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33" y="3847465"/>
                        <a:ext cx="250444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2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6000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6000"/>
                        <a:ext cx="29527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-57150" y="1398270"/>
            <a:ext cx="273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Forward Propagation ----&gt;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731635" y="3696335"/>
            <a:ext cx="246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&lt;---- Back Propagation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2533" y="224028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394457" y="139350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2635884" y="140112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291465" y="123698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73346" y="263622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82533" y="304446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73346" y="345069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82533" y="383580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73346" y="425230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73346" y="463372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647416" y="293171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670276" y="373204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830889" y="967423"/>
          <a:ext cx="2221865" cy="12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104900" imgH="634365" progId="Equation.KSEE3">
                  <p:embed/>
                </p:oleObj>
              </mc:Choice>
              <mc:Fallback>
                <p:oleObj name="" r:id="rId12" imgW="1104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889" y="967423"/>
                        <a:ext cx="2221865" cy="1275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70" y="2636520"/>
            <a:ext cx="3123565" cy="2426970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3114738" y="2105075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9"/>
          <p:cNvSpPr/>
          <p:nvPr/>
        </p:nvSpPr>
        <p:spPr>
          <a:xfrm>
            <a:off x="3675443" y="2054415"/>
            <a:ext cx="125729" cy="26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0"/>
          <p:cNvSpPr/>
          <p:nvPr/>
        </p:nvSpPr>
        <p:spPr>
          <a:xfrm>
            <a:off x="1965642" y="1954339"/>
            <a:ext cx="722376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 txBox="1"/>
          <p:nvPr/>
        </p:nvSpPr>
        <p:spPr>
          <a:xfrm>
            <a:off x="531495" y="2023110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504252" y="2966338"/>
            <a:ext cx="1965960" cy="450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3"/>
          <p:cNvSpPr/>
          <p:nvPr/>
        </p:nvSpPr>
        <p:spPr>
          <a:xfrm>
            <a:off x="493013" y="3593718"/>
            <a:ext cx="3627882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4"/>
          <p:cNvSpPr/>
          <p:nvPr/>
        </p:nvSpPr>
        <p:spPr>
          <a:xfrm>
            <a:off x="504252" y="4095876"/>
            <a:ext cx="3627882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矩形 29"/>
          <p:cNvSpPr/>
          <p:nvPr/>
        </p:nvSpPr>
        <p:spPr>
          <a:xfrm>
            <a:off x="3115310" y="3514090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对象 -2147482624"/>
          <p:cNvGraphicFramePr>
            <a:graphicFrameLocks noChangeAspect="1"/>
          </p:cNvGraphicFramePr>
          <p:nvPr/>
        </p:nvGraphicFramePr>
        <p:xfrm>
          <a:off x="5429250" y="351409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901700" imgH="228600" progId="Equation.KSEE3">
                  <p:embed/>
                </p:oleObj>
              </mc:Choice>
              <mc:Fallback>
                <p:oleObj name=""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9250" y="351409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115310" y="4023995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22"/>
          <p:cNvGraphicFramePr>
            <a:graphicFrameLocks noChangeAspect="1"/>
          </p:cNvGraphicFramePr>
          <p:nvPr/>
        </p:nvGraphicFramePr>
        <p:xfrm>
          <a:off x="5438458" y="396494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901700" imgH="228600" progId="Equation.KSEE3">
                  <p:embed/>
                </p:oleObj>
              </mc:Choice>
              <mc:Fallback>
                <p:oleObj name="" r:id="rId9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58" y="396494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090" y="4658360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244600" imgH="444500" progId="Equation.KSEE3">
                  <p:embed/>
                </p:oleObj>
              </mc:Choice>
              <mc:Fallback>
                <p:oleObj name="" r:id="rId11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" y="4658360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107315" y="845820"/>
          <a:ext cx="498602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632200" imgH="3759200" progId="Equation.KSEE3">
                  <p:embed/>
                </p:oleObj>
              </mc:Choice>
              <mc:Fallback>
                <p:oleObj name="" r:id="rId1" imgW="3632200" imgH="3759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845820"/>
                        <a:ext cx="4986020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847590" y="3029585"/>
            <a:ext cx="355409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6361430" y="949960"/>
            <a:ext cx="0" cy="32245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5724525" y="1753235"/>
            <a:ext cx="1656080" cy="20878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任意多边形 5"/>
          <p:cNvSpPr/>
          <p:nvPr/>
        </p:nvSpPr>
        <p:spPr>
          <a:xfrm>
            <a:off x="5506085" y="1246505"/>
            <a:ext cx="1684655" cy="1092835"/>
          </a:xfrm>
          <a:custGeom>
            <a:avLst/>
            <a:gdLst>
              <a:gd name="connisteX0" fmla="*/ 0 w 1684655"/>
              <a:gd name="connsiteY0" fmla="*/ 0 h 1092985"/>
              <a:gd name="connisteX1" fmla="*/ 223520 w 1684655"/>
              <a:gd name="connsiteY1" fmla="*/ 737235 h 1092985"/>
              <a:gd name="connisteX2" fmla="*/ 842010 w 1684655"/>
              <a:gd name="connsiteY2" fmla="*/ 1092835 h 1092985"/>
              <a:gd name="connisteX3" fmla="*/ 1421130 w 1684655"/>
              <a:gd name="connsiteY3" fmla="*/ 763270 h 1092985"/>
              <a:gd name="connisteX4" fmla="*/ 1684655 w 1684655"/>
              <a:gd name="connsiteY4" fmla="*/ 39370 h 1092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84655" h="1092985">
                <a:moveTo>
                  <a:pt x="0" y="0"/>
                </a:moveTo>
                <a:cubicBezTo>
                  <a:pt x="32385" y="140335"/>
                  <a:pt x="55245" y="518795"/>
                  <a:pt x="223520" y="737235"/>
                </a:cubicBezTo>
                <a:cubicBezTo>
                  <a:pt x="391795" y="955675"/>
                  <a:pt x="602615" y="1087755"/>
                  <a:pt x="842010" y="1092835"/>
                </a:cubicBezTo>
                <a:cubicBezTo>
                  <a:pt x="1081405" y="1097915"/>
                  <a:pt x="1252855" y="974090"/>
                  <a:pt x="1421130" y="763270"/>
                </a:cubicBezTo>
                <a:cubicBezTo>
                  <a:pt x="1589405" y="552450"/>
                  <a:pt x="1643380" y="177800"/>
                  <a:pt x="1684655" y="3937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28715" y="1424305"/>
            <a:ext cx="1296035" cy="129603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6358255" y="1736725"/>
            <a:ext cx="1333500" cy="1609725"/>
            <a:chOff x="10013" y="2735"/>
            <a:chExt cx="2100" cy="25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85" y="3316"/>
              <a:ext cx="0" cy="147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0432" y="3669"/>
              <a:ext cx="0" cy="10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143" y="2735"/>
              <a:ext cx="0" cy="201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10013" y="4690"/>
              <a:ext cx="2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2-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ε 2 2+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412" y="3627"/>
              <a:ext cx="705" cy="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169" y="2792"/>
              <a:ext cx="0" cy="907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53733" y="1653223"/>
          <a:ext cx="5230495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2602865" imgH="1600200" progId="Equation.KSEE3">
                  <p:embed/>
                </p:oleObj>
              </mc:Choice>
              <mc:Fallback>
                <p:oleObj name="" r:id="rId1" imgW="2602865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733" y="1653223"/>
                        <a:ext cx="5230495" cy="3218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09030" y="1644650"/>
            <a:ext cx="290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其中：</a:t>
            </a:r>
            <a:endParaRPr lang="zh-CN" altLang="en-US"/>
          </a:p>
          <a:p>
            <a:r>
              <a:rPr lang="en-US" altLang="zh-CN"/>
              <a:t>J</a:t>
            </a:r>
            <a:r>
              <a:rPr lang="zh-CN" altLang="en-US"/>
              <a:t>：是总误差，</a:t>
            </a:r>
            <a:r>
              <a:rPr lang="en-US" altLang="zh-CN"/>
              <a:t>cost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</a:rPr>
              <a:t>θ：参考第</a:t>
            </a:r>
            <a:r>
              <a:rPr lang="en-US" altLang="zh-CN">
                <a:latin typeface="Arial" panose="020B0604020202020204" pitchFamily="34" charset="0"/>
              </a:rPr>
              <a:t>13</a:t>
            </a:r>
            <a:r>
              <a:rPr lang="zh-CN" altLang="en-US">
                <a:latin typeface="Arial" panose="020B0604020202020204" pitchFamily="34" charset="0"/>
              </a:rPr>
              <a:t>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的标注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18515" y="1172349"/>
            <a:ext cx="29362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0769" y="186415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2111" y="183893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491261" y="4362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175023" y="3272612"/>
            <a:ext cx="250751" cy="250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967358" y="2244107"/>
            <a:ext cx="250689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990098" y="3993235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722052" y="3540048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63148" y="3770630"/>
            <a:ext cx="250751" cy="250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722052" y="3127133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020366" y="2635331"/>
            <a:ext cx="250690" cy="250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51163" y="2683515"/>
            <a:ext cx="250690" cy="25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738882" y="2344336"/>
            <a:ext cx="250690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256155" y="2075312"/>
            <a:ext cx="250689" cy="250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705475" y="4684058"/>
            <a:ext cx="228600" cy="150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86330" y="5296842"/>
            <a:ext cx="5686425" cy="291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381375" y="454850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618261" y="4489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8490" y="2283968"/>
            <a:ext cx="222885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5535" y="5231130"/>
            <a:ext cx="118110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636645" y="1915795"/>
            <a:ext cx="2376170" cy="25927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105535" y="1028700"/>
            <a:ext cx="2623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789" y="172064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9131" y="169542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541395" y="427799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778281" y="421904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345510" y="2140458"/>
            <a:ext cx="222885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6279515" y="4468793"/>
            <a:ext cx="228600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183432" y="5081577"/>
            <a:ext cx="2750820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91927" y="307343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547793" y="322292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635893" y="3704971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098543" y="348929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366895" y="3939540"/>
            <a:ext cx="71119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397030" y="258627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822759" y="2633598"/>
            <a:ext cx="71120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635447" y="2030234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119495" y="2277287"/>
            <a:ext cx="71120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47118" y="2180145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966595" y="5015865"/>
            <a:ext cx="125984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580" y="177355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0955" y="295338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29616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聚类应用</a:t>
            </a:r>
            <a:endParaRPr lang="zh-CN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580" y="3811468"/>
            <a:ext cx="1555457" cy="155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6131" y="3811468"/>
            <a:ext cx="1555457" cy="155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 txBox="1"/>
          <p:nvPr/>
        </p:nvSpPr>
        <p:spPr>
          <a:xfrm>
            <a:off x="1407795" y="5535930"/>
            <a:ext cx="21583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组织计算机集群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618480" y="3268345"/>
            <a:ext cx="15697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社会网络分析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88585" y="3664661"/>
            <a:ext cx="3192335" cy="17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705426" y="5370326"/>
            <a:ext cx="2492375" cy="95250"/>
          </a:xfrm>
          <a:custGeom>
            <a:avLst/>
            <a:gdLst/>
            <a:ahLst/>
            <a:cxnLst/>
            <a:rect l="l" t="t" r="r" b="b"/>
            <a:pathLst>
              <a:path w="2492375" h="95250">
                <a:moveTo>
                  <a:pt x="0" y="94759"/>
                </a:moveTo>
                <a:lnTo>
                  <a:pt x="2491816" y="94759"/>
                </a:lnTo>
                <a:lnTo>
                  <a:pt x="2491816" y="0"/>
                </a:lnTo>
                <a:lnTo>
                  <a:pt x="0" y="0"/>
                </a:lnTo>
                <a:lnTo>
                  <a:pt x="0" y="94759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692726" y="5357625"/>
            <a:ext cx="27882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 panose="020F0502020204030204"/>
                <a:cs typeface="Calibri" panose="020F0502020204030204"/>
              </a:rPr>
              <a:t>Image credit: </a:t>
            </a:r>
            <a:r>
              <a:rPr sz="700" spc="-25" dirty="0">
                <a:latin typeface="Calibri" panose="020F0502020204030204"/>
                <a:cs typeface="Calibri" panose="020F0502020204030204"/>
              </a:rPr>
              <a:t>NASA/JPL-­‐Caltech/E.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Churchwell (Univ. of Wisconsin,</a:t>
            </a:r>
            <a:r>
              <a:rPr sz="7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Madison)</a:t>
            </a:r>
            <a:endParaRPr sz="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602605" y="5531485"/>
            <a:ext cx="17678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99482" y="1475469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758573" y="1432695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664504" y="238536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518723" y="2100106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101539" y="213805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270713" y="1348329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160909" y="1992054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7062178" y="140429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6649897" y="178308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7706538" y="1471151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7457744" y="1987787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258153" y="2705337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791083" y="250441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99482" y="1996109"/>
            <a:ext cx="162725" cy="25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74724" y="2018395"/>
            <a:ext cx="139065" cy="249554"/>
          </a:xfrm>
          <a:custGeom>
            <a:avLst/>
            <a:gdLst/>
            <a:ahLst/>
            <a:cxnLst/>
            <a:rect l="l" t="t" r="r" b="b"/>
            <a:pathLst>
              <a:path w="139064" h="249555">
                <a:moveTo>
                  <a:pt x="138511" y="24926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022862" y="2166619"/>
            <a:ext cx="105054" cy="123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960035" y="1996363"/>
            <a:ext cx="105054" cy="123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5427535" y="2510942"/>
            <a:ext cx="236969" cy="13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192560" y="2841341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5937319" y="1973269"/>
            <a:ext cx="208279" cy="259715"/>
          </a:xfrm>
          <a:custGeom>
            <a:avLst/>
            <a:gdLst/>
            <a:ahLst/>
            <a:cxnLst/>
            <a:rect l="l" t="t" r="r" b="b"/>
            <a:pathLst>
              <a:path w="208279" h="259715">
                <a:moveTo>
                  <a:pt x="207835" y="2595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6048463" y="2131961"/>
            <a:ext cx="112445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5921565" y="1953590"/>
            <a:ext cx="112458" cy="120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539858" y="2919993"/>
            <a:ext cx="266700" cy="168910"/>
          </a:xfrm>
          <a:custGeom>
            <a:avLst/>
            <a:gdLst/>
            <a:ahLst/>
            <a:cxnLst/>
            <a:rect l="l" t="t" r="r" b="b"/>
            <a:pathLst>
              <a:path w="266700" h="168910">
                <a:moveTo>
                  <a:pt x="0" y="168319"/>
                </a:moveTo>
                <a:lnTo>
                  <a:pt x="26616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5518556" y="2995510"/>
            <a:ext cx="122402" cy="106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5704916" y="2906522"/>
            <a:ext cx="122402" cy="106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006669" y="2665137"/>
            <a:ext cx="235585" cy="281940"/>
          </a:xfrm>
          <a:custGeom>
            <a:avLst/>
            <a:gdLst/>
            <a:ahLst/>
            <a:cxnLst/>
            <a:rect l="l" t="t" r="r" b="b"/>
            <a:pathLst>
              <a:path w="235585" h="281939">
                <a:moveTo>
                  <a:pt x="235311" y="28130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144666" y="2845790"/>
            <a:ext cx="113487" cy="119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90488" y="2645803"/>
            <a:ext cx="113487" cy="120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543347" y="2970601"/>
            <a:ext cx="690245" cy="127000"/>
          </a:xfrm>
          <a:custGeom>
            <a:avLst/>
            <a:gdLst/>
            <a:ahLst/>
            <a:cxnLst/>
            <a:rect l="l" t="t" r="r" b="b"/>
            <a:pathLst>
              <a:path w="690245" h="127000">
                <a:moveTo>
                  <a:pt x="0" y="126634"/>
                </a:moveTo>
                <a:lnTo>
                  <a:pt x="69019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518556" y="3025559"/>
            <a:ext cx="122085" cy="115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36233" y="2926308"/>
            <a:ext cx="122097" cy="115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584136" y="2764967"/>
            <a:ext cx="207175" cy="2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6015423" y="2649518"/>
            <a:ext cx="751205" cy="111760"/>
          </a:xfrm>
          <a:custGeom>
            <a:avLst/>
            <a:gdLst/>
            <a:ahLst/>
            <a:cxnLst/>
            <a:rect l="l" t="t" r="r" b="b"/>
            <a:pathLst>
              <a:path w="751204" h="111760">
                <a:moveTo>
                  <a:pt x="750729" y="11164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6669849" y="2691688"/>
            <a:ext cx="121234" cy="116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990488" y="2602356"/>
            <a:ext cx="121246" cy="116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6084557" y="1596377"/>
            <a:ext cx="186156" cy="109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824691" y="225249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27558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5009565" y="2193543"/>
            <a:ext cx="115912" cy="1179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99482" y="2193543"/>
            <a:ext cx="115912" cy="117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6621719" y="1611804"/>
            <a:ext cx="415290" cy="50800"/>
          </a:xfrm>
          <a:custGeom>
            <a:avLst/>
            <a:gdLst/>
            <a:ahLst/>
            <a:cxnLst/>
            <a:rect l="l" t="t" r="r" b="b"/>
            <a:pathLst>
              <a:path w="415290" h="50800">
                <a:moveTo>
                  <a:pt x="0" y="0"/>
                </a:moveTo>
                <a:lnTo>
                  <a:pt x="415093" y="5029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96697" y="1562404"/>
            <a:ext cx="120459" cy="117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6941387" y="1594446"/>
            <a:ext cx="120446" cy="11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7412843" y="1669921"/>
            <a:ext cx="269240" cy="56515"/>
          </a:xfrm>
          <a:custGeom>
            <a:avLst/>
            <a:gdLst/>
            <a:ahLst/>
            <a:cxnLst/>
            <a:rect l="l" t="t" r="r" b="b"/>
            <a:pathLst>
              <a:path w="269240" h="56515">
                <a:moveTo>
                  <a:pt x="0" y="0"/>
                </a:moveTo>
                <a:lnTo>
                  <a:pt x="268954" y="5633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7388173" y="1627771"/>
            <a:ext cx="122631" cy="1154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7583830" y="1653006"/>
            <a:ext cx="122631" cy="1154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7759865" y="1991855"/>
            <a:ext cx="133451" cy="2563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7239896" y="1945648"/>
            <a:ext cx="203200" cy="282575"/>
          </a:xfrm>
          <a:custGeom>
            <a:avLst/>
            <a:gdLst/>
            <a:ahLst/>
            <a:cxnLst/>
            <a:rect l="l" t="t" r="r" b="b"/>
            <a:pathLst>
              <a:path w="203200" h="282575">
                <a:moveTo>
                  <a:pt x="0" y="0"/>
                </a:moveTo>
                <a:lnTo>
                  <a:pt x="203115" y="28214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7225169" y="1925193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19">
                <a:moveTo>
                  <a:pt x="0" y="0"/>
                </a:moveTo>
                <a:lnTo>
                  <a:pt x="11201" y="116471"/>
                </a:lnTo>
                <a:lnTo>
                  <a:pt x="17411" y="121589"/>
                </a:lnTo>
                <a:lnTo>
                  <a:pt x="31369" y="120243"/>
                </a:lnTo>
                <a:lnTo>
                  <a:pt x="36487" y="114033"/>
                </a:lnTo>
                <a:lnTo>
                  <a:pt x="29451" y="40919"/>
                </a:lnTo>
                <a:lnTo>
                  <a:pt x="91918" y="40919"/>
                </a:lnTo>
                <a:lnTo>
                  <a:pt x="0" y="0"/>
                </a:lnTo>
                <a:close/>
              </a:path>
              <a:path w="109854" h="121919">
                <a:moveTo>
                  <a:pt x="91918" y="40919"/>
                </a:moveTo>
                <a:lnTo>
                  <a:pt x="29451" y="40919"/>
                </a:lnTo>
                <a:lnTo>
                  <a:pt x="96570" y="70789"/>
                </a:lnTo>
                <a:lnTo>
                  <a:pt x="104076" y="67906"/>
                </a:lnTo>
                <a:lnTo>
                  <a:pt x="109778" y="55092"/>
                </a:lnTo>
                <a:lnTo>
                  <a:pt x="106895" y="47586"/>
                </a:lnTo>
                <a:lnTo>
                  <a:pt x="91918" y="40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7347966" y="2126678"/>
            <a:ext cx="109778" cy="121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6998656" y="1936002"/>
            <a:ext cx="203835" cy="97155"/>
          </a:xfrm>
          <a:custGeom>
            <a:avLst/>
            <a:gdLst/>
            <a:ahLst/>
            <a:cxnLst/>
            <a:rect l="l" t="t" r="r" b="b"/>
            <a:pathLst>
              <a:path w="203834" h="97155">
                <a:moveTo>
                  <a:pt x="203742" y="0"/>
                </a:moveTo>
                <a:lnTo>
                  <a:pt x="0" y="967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7101255" y="1915287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40" y="0"/>
                </a:moveTo>
                <a:lnTo>
                  <a:pt x="1193" y="5181"/>
                </a:lnTo>
                <a:lnTo>
                  <a:pt x="0" y="19151"/>
                </a:lnTo>
                <a:lnTo>
                  <a:pt x="5181" y="25298"/>
                </a:lnTo>
                <a:lnTo>
                  <a:pt x="78371" y="31534"/>
                </a:lnTo>
                <a:lnTo>
                  <a:pt x="36931" y="92176"/>
                </a:lnTo>
                <a:lnTo>
                  <a:pt x="38417" y="100075"/>
                </a:lnTo>
                <a:lnTo>
                  <a:pt x="49999" y="108000"/>
                </a:lnTo>
                <a:lnTo>
                  <a:pt x="57899" y="106514"/>
                </a:lnTo>
                <a:lnTo>
                  <a:pt x="123913" y="9905"/>
                </a:lnTo>
                <a:lnTo>
                  <a:pt x="7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6975894" y="1945449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913" y="0"/>
                </a:moveTo>
                <a:lnTo>
                  <a:pt x="66014" y="1485"/>
                </a:lnTo>
                <a:lnTo>
                  <a:pt x="0" y="98082"/>
                </a:lnTo>
                <a:lnTo>
                  <a:pt x="116573" y="108000"/>
                </a:lnTo>
                <a:lnTo>
                  <a:pt x="122720" y="102819"/>
                </a:lnTo>
                <a:lnTo>
                  <a:pt x="123913" y="88836"/>
                </a:lnTo>
                <a:lnTo>
                  <a:pt x="118732" y="82689"/>
                </a:lnTo>
                <a:lnTo>
                  <a:pt x="45529" y="76466"/>
                </a:lnTo>
                <a:lnTo>
                  <a:pt x="86982" y="15824"/>
                </a:lnTo>
                <a:lnTo>
                  <a:pt x="85496" y="7912"/>
                </a:lnTo>
                <a:lnTo>
                  <a:pt x="73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6499759" y="2274178"/>
            <a:ext cx="278765" cy="469900"/>
          </a:xfrm>
          <a:custGeom>
            <a:avLst/>
            <a:gdLst/>
            <a:ahLst/>
            <a:cxnLst/>
            <a:rect l="l" t="t" r="r" b="b"/>
            <a:pathLst>
              <a:path w="278765" h="469900">
                <a:moveTo>
                  <a:pt x="0" y="0"/>
                </a:moveTo>
                <a:lnTo>
                  <a:pt x="278297" y="4694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6486905" y="2252497"/>
            <a:ext cx="104457" cy="122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6686448" y="2642615"/>
            <a:ext cx="104457" cy="1226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6599763" y="1633788"/>
            <a:ext cx="47625" cy="384810"/>
          </a:xfrm>
          <a:custGeom>
            <a:avLst/>
            <a:gdLst/>
            <a:ahLst/>
            <a:cxnLst/>
            <a:rect l="l" t="t" r="r" b="b"/>
            <a:pathLst>
              <a:path w="47625" h="384809">
                <a:moveTo>
                  <a:pt x="47073" y="3847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6579107" y="1923046"/>
            <a:ext cx="117030" cy="1204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6550456" y="1608772"/>
            <a:ext cx="117043" cy="1204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437169" y="1894190"/>
            <a:ext cx="46355" cy="334010"/>
          </a:xfrm>
          <a:custGeom>
            <a:avLst/>
            <a:gdLst/>
            <a:ahLst/>
            <a:cxnLst/>
            <a:rect l="l" t="t" r="r" b="b"/>
            <a:pathLst>
              <a:path w="46354" h="334009">
                <a:moveTo>
                  <a:pt x="0" y="0"/>
                </a:moveTo>
                <a:lnTo>
                  <a:pt x="46254" y="3334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389192" y="1869224"/>
            <a:ext cx="116801" cy="120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414604" y="2131631"/>
            <a:ext cx="11678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 txBox="1"/>
          <p:nvPr/>
        </p:nvSpPr>
        <p:spPr>
          <a:xfrm>
            <a:off x="1384089" y="3270300"/>
            <a:ext cx="20377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市场分类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3"/>
          <p:cNvSpPr/>
          <p:nvPr/>
        </p:nvSpPr>
        <p:spPr>
          <a:xfrm>
            <a:off x="839470" y="1022350"/>
            <a:ext cx="2884805" cy="28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2743657" y="1546576"/>
            <a:ext cx="325991" cy="5208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2485072" y="1399434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2571940" y="1635718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1470850" y="2220375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297778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189809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2141550" y="2249648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2580665" y="2169410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2245944" y="243701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1728673" y="2390072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2304542" y="150018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1916036" y="1437725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1478851" y="1500183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1763280" y="1676612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1437284" y="1648507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2648076" y="2358843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9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132951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243643" y="2271407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5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98111" y="3559424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636897"/>
                </a:moveTo>
                <a:lnTo>
                  <a:pt x="871151" y="636897"/>
                </a:lnTo>
                <a:lnTo>
                  <a:pt x="871151" y="0"/>
                </a:lnTo>
                <a:lnTo>
                  <a:pt x="0" y="0"/>
                </a:lnTo>
                <a:lnTo>
                  <a:pt x="0" y="63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25111" y="3686429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943078" y="2173557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320119" y="4108021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691005" y="1131570"/>
            <a:ext cx="5657850" cy="4218940"/>
            <a:chOff x="2663" y="1782"/>
            <a:chExt cx="8910" cy="6644"/>
          </a:xfrm>
        </p:grpSpPr>
        <p:sp>
          <p:nvSpPr>
            <p:cNvPr id="2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818515" y="1100594"/>
            <a:ext cx="422021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Calibri" panose="020F0502020204030204"/>
                <a:cs typeface="Calibri" panose="020F0502020204030204"/>
              </a:rPr>
              <a:t>K</a:t>
            </a:r>
            <a:r>
              <a:rPr lang="en-US" sz="2800" b="1" spc="-195" dirty="0">
                <a:latin typeface="Calibri" panose="020F0502020204030204"/>
                <a:cs typeface="Calibri" panose="020F0502020204030204"/>
              </a:rPr>
              <a:t>mean</a:t>
            </a:r>
            <a:r>
              <a:rPr lang="zh-CN" altLang="en-US" sz="2800" b="1" spc="-195" dirty="0">
                <a:latin typeface="Calibri" panose="020F0502020204030204"/>
                <a:cs typeface="Calibri" panose="020F0502020204030204"/>
              </a:rPr>
              <a:t>算法</a:t>
            </a:r>
            <a:endParaRPr lang="zh-CN" altLang="en-US" sz="2800" b="1" spc="-19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400" spc="-575" dirty="0">
                <a:latin typeface="Calibri" panose="020F0502020204030204"/>
                <a:cs typeface="Calibri" panose="020F0502020204030204"/>
              </a:rPr>
              <a:t>     </a:t>
            </a:r>
            <a:r>
              <a:rPr lang="en-US" sz="2400" spc="-575" dirty="0">
                <a:latin typeface="Calibri" panose="020F0502020204030204"/>
                <a:cs typeface="Calibri" panose="020F0502020204030204"/>
              </a:rPr>
              <a:t>	 .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聚类个数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endParaRPr lang="zh-CN" sz="2000" spc="-5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267585" y="3270923"/>
            <a:ext cx="2665476" cy="3497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093688" y="4007789"/>
            <a:ext cx="1191006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395183" y="2625280"/>
            <a:ext cx="258317" cy="20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4521580" y="1660525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/>
          <p:nvPr/>
        </p:nvSpPr>
        <p:spPr>
          <a:xfrm>
            <a:off x="746760" y="885329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5276" y="2697225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690061" y="2328925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690061" y="3433825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090165" y="2728252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153319" y="3090862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2170175" y="3941432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036570" y="2504287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098812" y="3539186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071230" y="1688605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4968887" y="2814168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43963" y="3909529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117890" y="3531768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127630" y="2449487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45339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K-­‐means </a:t>
            </a:r>
            <a:r>
              <a:rPr lang="zh-CN"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应用于连续样本</a:t>
            </a:r>
            <a:endParaRPr lang="zh-CN" sz="2400" b="1" u="none" spc="-16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684" y="221500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7032" y="2189797"/>
            <a:ext cx="117908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29289" y="4772362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966184" y="4713408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932163" y="297497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0445" y="317657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477971" y="2806255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659619" y="304250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33940" y="2949968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663700" y="299783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282700" y="3210674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866595" y="3085693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725180" y="281832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679460" y="318179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382966" y="3062046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12187" y="45713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33841" y="4418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258720" y="4221465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2586241" y="420404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97481" y="447651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971365" y="2267343"/>
            <a:ext cx="11430" cy="2694305"/>
          </a:xfrm>
          <a:custGeom>
            <a:avLst/>
            <a:gdLst/>
            <a:ahLst/>
            <a:cxnLst/>
            <a:rect l="l" t="t" r="r" b="b"/>
            <a:pathLst>
              <a:path w="11429" h="2694304">
                <a:moveTo>
                  <a:pt x="11301" y="26937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12740" y="2242146"/>
            <a:ext cx="117906" cy="116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779213" y="4774064"/>
            <a:ext cx="3432175" cy="0"/>
          </a:xfrm>
          <a:custGeom>
            <a:avLst/>
            <a:gdLst/>
            <a:ahLst/>
            <a:cxnLst/>
            <a:rect l="l" t="t" r="r" b="b"/>
            <a:pathLst>
              <a:path w="3432175">
                <a:moveTo>
                  <a:pt x="0" y="0"/>
                </a:moveTo>
                <a:lnTo>
                  <a:pt x="343157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8120074" y="4715109"/>
            <a:ext cx="115912" cy="11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 txBox="1"/>
          <p:nvPr/>
        </p:nvSpPr>
        <p:spPr>
          <a:xfrm>
            <a:off x="5863116" y="1792109"/>
            <a:ext cx="131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sizing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6303683" y="4870846"/>
            <a:ext cx="70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He</a:t>
            </a:r>
            <a:r>
              <a:rPr sz="2000" dirty="0">
                <a:latin typeface="Calibri" panose="020F0502020204030204"/>
                <a:cs typeface="Calibri" panose="020F0502020204030204"/>
              </a:rPr>
              <a:t>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4518368" y="3149857"/>
            <a:ext cx="335915" cy="7747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000" dirty="0">
                <a:latin typeface="Calibri" panose="020F0502020204030204"/>
                <a:cs typeface="Calibri" panose="020F0502020204030204"/>
              </a:rPr>
              <a:t>eight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5037948" y="2148410"/>
            <a:ext cx="3308534" cy="2618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388387" y="4037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675005" y="1214755"/>
            <a:ext cx="6684010" cy="19278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p>
            <a:pPr marL="12700">
              <a:lnSpc>
                <a:spcPct val="100000"/>
              </a:lnSpc>
              <a:spcBef>
                <a:spcPts val="146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=       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当前属于哪一个聚类中心（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1,2,3,...K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）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lang="en-US" sz="2200">
                <a:latin typeface="Calibri" panose="020F0502020204030204"/>
                <a:cs typeface="Calibri" panose="020F0502020204030204"/>
              </a:rPr>
              <a:t>= 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聚类中心    （             ）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5080" indent="-165100">
              <a:lnSpc>
                <a:spcPts val="2600"/>
              </a:lnSpc>
              <a:spcBef>
                <a:spcPts val="18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 =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属于聚类的样本         聚类中心；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90270" y="3630930"/>
            <a:ext cx="15875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spc="-10" dirty="0">
                <a:latin typeface="Calibri" panose="020F0502020204030204"/>
                <a:cs typeface="Calibri" panose="020F0502020204030204"/>
              </a:rPr>
              <a:t>优化目标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844362" y="1908606"/>
            <a:ext cx="374903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514881" y="1908606"/>
            <a:ext cx="42062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574110" y="2758274"/>
            <a:ext cx="420623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84300" y="2549525"/>
            <a:ext cx="294894" cy="201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854690" y="2919730"/>
            <a:ext cx="502920" cy="20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1510665" y="4029075"/>
            <a:ext cx="6777990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510665" y="5043296"/>
            <a:ext cx="4974336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586865" y="5705475"/>
            <a:ext cx="1033843" cy="150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105772" y="2511729"/>
            <a:ext cx="882014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693670" y="2522372"/>
            <a:ext cx="116204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3402458" y="2893241"/>
            <a:ext cx="100330" cy="7620"/>
          </a:xfrm>
          <a:custGeom>
            <a:avLst/>
            <a:gdLst/>
            <a:ahLst/>
            <a:cxnLst/>
            <a:rect l="l" t="t" r="r" b="b"/>
            <a:pathLst>
              <a:path w="100330" h="7619">
                <a:moveTo>
                  <a:pt x="7199" y="0"/>
                </a:moveTo>
                <a:lnTo>
                  <a:pt x="7199" y="7199"/>
                </a:lnTo>
                <a:lnTo>
                  <a:pt x="0" y="0"/>
                </a:lnTo>
                <a:lnTo>
                  <a:pt x="7199" y="7199"/>
                </a:lnTo>
                <a:lnTo>
                  <a:pt x="14399" y="7199"/>
                </a:lnTo>
                <a:lnTo>
                  <a:pt x="92519" y="7199"/>
                </a:lnTo>
                <a:lnTo>
                  <a:pt x="1000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461339" y="4975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35" name="object 2"/>
          <p:cNvSpPr/>
          <p:nvPr/>
        </p:nvSpPr>
        <p:spPr>
          <a:xfrm>
            <a:off x="4449825" y="1875790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675005" y="1100594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173521" y="2912490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1618306" y="2544190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6"/>
          <p:cNvSpPr txBox="1"/>
          <p:nvPr/>
        </p:nvSpPr>
        <p:spPr>
          <a:xfrm>
            <a:off x="1618306" y="3649090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7"/>
          <p:cNvSpPr/>
          <p:nvPr/>
        </p:nvSpPr>
        <p:spPr>
          <a:xfrm>
            <a:off x="2018410" y="2943517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8"/>
          <p:cNvSpPr/>
          <p:nvPr/>
        </p:nvSpPr>
        <p:spPr>
          <a:xfrm>
            <a:off x="4081564" y="3306127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9"/>
          <p:cNvSpPr/>
          <p:nvPr/>
        </p:nvSpPr>
        <p:spPr>
          <a:xfrm>
            <a:off x="2098420" y="4156697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10"/>
          <p:cNvSpPr/>
          <p:nvPr/>
        </p:nvSpPr>
        <p:spPr>
          <a:xfrm>
            <a:off x="2964815" y="2719552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11"/>
          <p:cNvSpPr/>
          <p:nvPr/>
        </p:nvSpPr>
        <p:spPr>
          <a:xfrm>
            <a:off x="3027057" y="3754451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12"/>
          <p:cNvSpPr/>
          <p:nvPr/>
        </p:nvSpPr>
        <p:spPr>
          <a:xfrm>
            <a:off x="1999475" y="1903870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13"/>
          <p:cNvSpPr/>
          <p:nvPr/>
        </p:nvSpPr>
        <p:spPr>
          <a:xfrm>
            <a:off x="4897132" y="3029433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14"/>
          <p:cNvSpPr/>
          <p:nvPr/>
        </p:nvSpPr>
        <p:spPr>
          <a:xfrm>
            <a:off x="8372208" y="4124794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15"/>
          <p:cNvSpPr/>
          <p:nvPr/>
        </p:nvSpPr>
        <p:spPr>
          <a:xfrm>
            <a:off x="2046135" y="3747033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16"/>
          <p:cNvSpPr/>
          <p:nvPr/>
        </p:nvSpPr>
        <p:spPr>
          <a:xfrm>
            <a:off x="2055875" y="2664752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5620397" y="1395426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5542648" y="1375587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451665" y="301980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652624" y="2942374"/>
            <a:ext cx="110566" cy="15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459740" y="1459369"/>
            <a:ext cx="424307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确保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zh-CN" alt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89915">
              <a:lnSpc>
                <a:spcPts val="3300"/>
              </a:lnSpc>
              <a:tabLst>
                <a:tab pos="252666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随机选取    个随机样本；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34010" marR="5080" indent="-321945">
              <a:lnSpc>
                <a:spcPts val="3300"/>
              </a:lnSpc>
              <a:tabLst>
                <a:tab pos="216027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初始设置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等于    这些样本；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712595" y="3832087"/>
            <a:ext cx="1447800" cy="21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068059" y="2688589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357099" y="2427858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601459" y="2168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47179" y="2549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115887" y="2231390"/>
            <a:ext cx="71120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7531100" y="185099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004060" y="18199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140700" y="15151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7655128" y="1577733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220443" y="206419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7807528" y="210991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620397" y="3666961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542648" y="3647122"/>
            <a:ext cx="155498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5451665" y="529134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4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8652624" y="5213913"/>
            <a:ext cx="110566" cy="155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6068059" y="4960132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6357099" y="4699393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6601459" y="4440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6647179" y="4821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6115887" y="4502937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7531100" y="412253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8004060" y="4091457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140700" y="3786657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7655128" y="3849268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8220443" y="4335742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7807528" y="4381461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171359" y="2194560"/>
            <a:ext cx="1010411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707235" y="3005315"/>
            <a:ext cx="279843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856718" y="3728866"/>
            <a:ext cx="279844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7789316" y="1684015"/>
            <a:ext cx="36195" cy="28575"/>
          </a:xfrm>
          <a:custGeom>
            <a:avLst/>
            <a:gdLst/>
            <a:ahLst/>
            <a:cxnLst/>
            <a:rect l="l" t="t" r="r" b="b"/>
            <a:pathLst>
              <a:path w="36195" h="28575">
                <a:moveTo>
                  <a:pt x="0" y="0"/>
                </a:moveTo>
                <a:lnTo>
                  <a:pt x="7199" y="0"/>
                </a:lnTo>
                <a:lnTo>
                  <a:pt x="7199" y="6839"/>
                </a:lnTo>
                <a:lnTo>
                  <a:pt x="14399" y="6839"/>
                </a:lnTo>
                <a:lnTo>
                  <a:pt x="14399" y="13679"/>
                </a:lnTo>
                <a:lnTo>
                  <a:pt x="21599" y="13679"/>
                </a:lnTo>
                <a:lnTo>
                  <a:pt x="21599" y="21239"/>
                </a:lnTo>
                <a:lnTo>
                  <a:pt x="28439" y="21239"/>
                </a:lnTo>
                <a:lnTo>
                  <a:pt x="28439" y="28079"/>
                </a:lnTo>
                <a:lnTo>
                  <a:pt x="35639" y="280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38" name="对象 -2147482623"/>
          <p:cNvGraphicFramePr>
            <a:graphicFrameLocks noChangeAspect="1"/>
          </p:cNvGraphicFramePr>
          <p:nvPr/>
        </p:nvGraphicFramePr>
        <p:xfrm>
          <a:off x="457835" y="4543425"/>
          <a:ext cx="1719580" cy="176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71500" imgH="685800" progId="Equation.KSEE3">
                  <p:embed/>
                </p:oleObj>
              </mc:Choice>
              <mc:Fallback>
                <p:oleObj name="" r:id="rId9" imgW="5715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835" y="4543425"/>
                        <a:ext cx="1719580" cy="1760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463665" y="4605655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31535" y="433578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29170" y="143764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39815" y="215900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4" name="object 23"/>
          <p:cNvSpPr/>
          <p:nvPr/>
        </p:nvSpPr>
        <p:spPr>
          <a:xfrm>
            <a:off x="4399551" y="1790196"/>
            <a:ext cx="163633" cy="1636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46210" y="2709129"/>
            <a:ext cx="163633" cy="16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3557160" y="2619645"/>
            <a:ext cx="163632" cy="16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3183788" y="1445802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106038" y="1425955"/>
            <a:ext cx="155498" cy="11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3037255" y="3155873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441568" y="3078124"/>
            <a:ext cx="110286" cy="1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3355428" y="2892589"/>
            <a:ext cx="65104" cy="65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3606431" y="2666669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818636" y="2442197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858349" y="2772308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396957" y="249645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083329" y="1902752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4494072" y="1875815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4668126" y="1482737"/>
            <a:ext cx="65104" cy="65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4191050" y="1665973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4742878" y="189503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323397" y="2127097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505301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4735372" y="2550706"/>
            <a:ext cx="65104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4920665" y="2932201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4695672" y="2866186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448038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4219808" y="5305026"/>
            <a:ext cx="163633" cy="163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237994" y="5521853"/>
            <a:ext cx="163633" cy="163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3547940" y="4875800"/>
            <a:ext cx="163633" cy="163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2664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2587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2518410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4922723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2836583" y="5567071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87586" y="5341153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3299790" y="511667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3339502" y="5446791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2878112" y="5170927"/>
            <a:ext cx="65104" cy="650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3564483" y="4577232"/>
            <a:ext cx="65104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975226" y="4550295"/>
            <a:ext cx="65104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4149280" y="4157218"/>
            <a:ext cx="65104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672204" y="4340466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4224032" y="456951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3804551" y="4801577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4534166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4216526" y="5225183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4401819" y="5606686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4176826" y="5540661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3961523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767021" y="4110092"/>
            <a:ext cx="163633" cy="163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265537" y="5311649"/>
            <a:ext cx="163632" cy="16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536581" y="4547734"/>
            <a:ext cx="163632" cy="16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/>
          <p:nvPr/>
        </p:nvSpPr>
        <p:spPr>
          <a:xfrm>
            <a:off x="5331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3"/>
          <p:cNvSpPr/>
          <p:nvPr/>
        </p:nvSpPr>
        <p:spPr>
          <a:xfrm>
            <a:off x="5254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5185409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7589722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5503570" y="5567071"/>
            <a:ext cx="65103" cy="650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5754585" y="5341153"/>
            <a:ext cx="65103" cy="650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5966790" y="511667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6006490" y="5446791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5545112" y="5170927"/>
            <a:ext cx="65103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6231483" y="4577232"/>
            <a:ext cx="65103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6642227" y="4550295"/>
            <a:ext cx="65103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6816280" y="4157218"/>
            <a:ext cx="65103" cy="65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6339192" y="4340466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6901662" y="4580153"/>
            <a:ext cx="65103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6471551" y="4801577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7201166" y="5395410"/>
            <a:ext cx="65103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6883527" y="5225183"/>
            <a:ext cx="65103" cy="650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7068819" y="5606686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0"/>
          <p:cNvSpPr/>
          <p:nvPr/>
        </p:nvSpPr>
        <p:spPr>
          <a:xfrm>
            <a:off x="6843826" y="554066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1"/>
          <p:cNvSpPr/>
          <p:nvPr/>
        </p:nvSpPr>
        <p:spPr>
          <a:xfrm>
            <a:off x="6628523" y="5395410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33763" y="41670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403041" y="2423503"/>
            <a:ext cx="4311015" cy="18065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12700" marR="730885">
              <a:lnSpc>
                <a:spcPct val="101000"/>
              </a:lnSpc>
              <a:spcBef>
                <a:spcPts val="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K-­‐means.  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运行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，获取</a:t>
            </a:r>
            <a:endParaRPr lang="zh-CN" sz="2400" spc="-1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2400" spc="-30" dirty="0">
                <a:latin typeface="Calibri" panose="020F0502020204030204"/>
                <a:cs typeface="Calibri" panose="020F0502020204030204"/>
              </a:rPr>
              <a:t>计算成本函数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5" y="4756785"/>
            <a:ext cx="30245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cost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最小的聚类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59740" y="1010856"/>
            <a:ext cx="2724785" cy="10750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b="1" spc="-5" dirty="0">
              <a:latin typeface="Calibri" panose="020F0502020204030204"/>
              <a:cs typeface="Calibri" panose="020F0502020204030204"/>
            </a:endParaRPr>
          </a:p>
          <a:p>
            <a:pPr marL="41275">
              <a:lnSpc>
                <a:spcPct val="100000"/>
              </a:lnSpc>
              <a:spcBef>
                <a:spcPts val="12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i = 1 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265182" y="2838157"/>
            <a:ext cx="3193541" cy="3406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959241" y="3534689"/>
            <a:ext cx="361645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310127" y="4750431"/>
            <a:ext cx="36164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37528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下图应该划分为几个聚类呢</a:t>
            </a:r>
            <a:r>
              <a:rPr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6220" y="2000399"/>
            <a:ext cx="0" cy="3423920"/>
          </a:xfrm>
          <a:custGeom>
            <a:avLst/>
            <a:gdLst/>
            <a:ahLst/>
            <a:cxnLst/>
            <a:rect l="l" t="t" r="r" b="b"/>
            <a:pathLst>
              <a:path h="3423920">
                <a:moveTo>
                  <a:pt x="0" y="34234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471" y="1980565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209799" y="5132269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5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671512" y="5054522"/>
            <a:ext cx="110286" cy="15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128225" y="4334078"/>
            <a:ext cx="97588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9487" y="3922382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623259" y="3572078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877513" y="4114888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03740" y="3612184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551072" y="24250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840657" y="2729865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573386" y="2935795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3263900" y="268077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829380" y="3065297"/>
            <a:ext cx="97587" cy="9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521570" y="4297984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019126" y="4059745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723089" y="3807294"/>
            <a:ext cx="97587" cy="9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075273" y="4486478"/>
            <a:ext cx="97587" cy="9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666206" y="4366158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274754" y="41014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190005" y="3029267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5612485" y="2719070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5946940" y="3332746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540299" y="3293960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5795936" y="3071863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6392113" y="276318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983033" y="264286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466850"/>
            <a:ext cx="27457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50364"/>
            <a:ext cx="1755139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Calibri" panose="020F0502020204030204"/>
                <a:cs typeface="Calibri" panose="020F0502020204030204"/>
              </a:rPr>
              <a:t>“Elbow”</a:t>
            </a:r>
            <a:r>
              <a:rPr lang="zh-CN" altLang="en-US" sz="2200" spc="-5" dirty="0">
                <a:latin typeface="Calibri" panose="020F0502020204030204"/>
                <a:cs typeface="Calibri" panose="020F0502020204030204"/>
              </a:rPr>
              <a:t>方法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57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19757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2157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22058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19596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01860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1761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82078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21979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61880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01781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 txBox="1"/>
          <p:nvPr/>
        </p:nvSpPr>
        <p:spPr>
          <a:xfrm>
            <a:off x="378977" y="289460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34534" y="3006010"/>
            <a:ext cx="200421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1161898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353659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53659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35547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75448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153499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5525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695152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735469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775370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81527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855172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4912881" y="303811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4968430" y="3149520"/>
            <a:ext cx="200418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 txBox="1"/>
          <p:nvPr/>
        </p:nvSpPr>
        <p:spPr>
          <a:xfrm>
            <a:off x="5695797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1447800" y="5309552"/>
            <a:ext cx="215264" cy="17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990602" y="5320030"/>
            <a:ext cx="215264" cy="173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2879" y="3079474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7200" y="0"/>
                </a:moveTo>
                <a:lnTo>
                  <a:pt x="7200" y="6839"/>
                </a:lnTo>
                <a:lnTo>
                  <a:pt x="0" y="6839"/>
                </a:lnTo>
                <a:lnTo>
                  <a:pt x="0" y="6839"/>
                </a:lnTo>
                <a:lnTo>
                  <a:pt x="0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 184"/>
          <p:cNvSpPr/>
          <p:nvPr/>
        </p:nvSpPr>
        <p:spPr>
          <a:xfrm>
            <a:off x="1259840" y="285305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84"/>
          <p:cNvSpPr/>
          <p:nvPr/>
        </p:nvSpPr>
        <p:spPr>
          <a:xfrm>
            <a:off x="1447800" y="335724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1760220" y="387985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2214880" y="40894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2676525" y="420687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3220085" y="43053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>
            <a:off x="3618865" y="43510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301750" y="2781300"/>
            <a:ext cx="2847975" cy="1685290"/>
          </a:xfrm>
          <a:custGeom>
            <a:avLst/>
            <a:gdLst>
              <a:gd name="connisteX0" fmla="*/ 0 w 2847975"/>
              <a:gd name="connsiteY0" fmla="*/ 0 h 1685290"/>
              <a:gd name="connisteX1" fmla="*/ 182880 w 2847975"/>
              <a:gd name="connsiteY1" fmla="*/ 679450 h 1685290"/>
              <a:gd name="connisteX2" fmla="*/ 548640 w 2847975"/>
              <a:gd name="connsiteY2" fmla="*/ 1202055 h 1685290"/>
              <a:gd name="connisteX3" fmla="*/ 1005840 w 2847975"/>
              <a:gd name="connsiteY3" fmla="*/ 1398270 h 1685290"/>
              <a:gd name="connisteX4" fmla="*/ 1450340 w 2847975"/>
              <a:gd name="connsiteY4" fmla="*/ 1528445 h 1685290"/>
              <a:gd name="connisteX5" fmla="*/ 1933575 w 2847975"/>
              <a:gd name="connsiteY5" fmla="*/ 1581150 h 1685290"/>
              <a:gd name="connisteX6" fmla="*/ 2377440 w 2847975"/>
              <a:gd name="connsiteY6" fmla="*/ 1659255 h 1685290"/>
              <a:gd name="connisteX7" fmla="*/ 2847975 w 2847975"/>
              <a:gd name="connsiteY7" fmla="*/ 1685290 h 168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47975" h="1685290">
                <a:moveTo>
                  <a:pt x="0" y="0"/>
                </a:moveTo>
                <a:cubicBezTo>
                  <a:pt x="29210" y="125730"/>
                  <a:pt x="73025" y="438785"/>
                  <a:pt x="182880" y="679450"/>
                </a:cubicBezTo>
                <a:cubicBezTo>
                  <a:pt x="292735" y="920115"/>
                  <a:pt x="384175" y="1058545"/>
                  <a:pt x="548640" y="1202055"/>
                </a:cubicBezTo>
                <a:cubicBezTo>
                  <a:pt x="713105" y="1345565"/>
                  <a:pt x="825500" y="1332865"/>
                  <a:pt x="1005840" y="1398270"/>
                </a:cubicBezTo>
                <a:cubicBezTo>
                  <a:pt x="1186180" y="1463675"/>
                  <a:pt x="1264920" y="1491615"/>
                  <a:pt x="1450340" y="1528445"/>
                </a:cubicBezTo>
                <a:cubicBezTo>
                  <a:pt x="1635760" y="1565275"/>
                  <a:pt x="1748155" y="1555115"/>
                  <a:pt x="1933575" y="1581150"/>
                </a:cubicBezTo>
                <a:cubicBezTo>
                  <a:pt x="2118995" y="1607185"/>
                  <a:pt x="2194560" y="1638300"/>
                  <a:pt x="2377440" y="1659255"/>
                </a:cubicBezTo>
                <a:cubicBezTo>
                  <a:pt x="2560320" y="1680210"/>
                  <a:pt x="2762885" y="1681480"/>
                  <a:pt x="2847975" y="168529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 184"/>
          <p:cNvSpPr/>
          <p:nvPr/>
        </p:nvSpPr>
        <p:spPr>
          <a:xfrm>
            <a:off x="5452110" y="30219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10800000">
            <a:off x="5452110" y="1268730"/>
            <a:ext cx="6256655" cy="338010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 184"/>
          <p:cNvSpPr/>
          <p:nvPr/>
        </p:nvSpPr>
        <p:spPr>
          <a:xfrm>
            <a:off x="5754370" y="36449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184"/>
          <p:cNvSpPr/>
          <p:nvPr/>
        </p:nvSpPr>
        <p:spPr>
          <a:xfrm>
            <a:off x="6205855" y="40170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184"/>
          <p:cNvSpPr/>
          <p:nvPr/>
        </p:nvSpPr>
        <p:spPr>
          <a:xfrm>
            <a:off x="6624320" y="42329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 184"/>
          <p:cNvSpPr/>
          <p:nvPr/>
        </p:nvSpPr>
        <p:spPr>
          <a:xfrm>
            <a:off x="6995160" y="43776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 184"/>
          <p:cNvSpPr/>
          <p:nvPr/>
        </p:nvSpPr>
        <p:spPr>
          <a:xfrm>
            <a:off x="7610475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 184"/>
          <p:cNvSpPr/>
          <p:nvPr/>
        </p:nvSpPr>
        <p:spPr>
          <a:xfrm>
            <a:off x="7282180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773366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有时候用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Kmean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进行聚类是为了后续的目的，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那么可以聚类在后续目的的表现情况进行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值的选取；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16199"/>
            <a:ext cx="4343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如</a:t>
            </a:r>
            <a:r>
              <a:rPr sz="2200" dirty="0">
                <a:latin typeface="Calibri" panose="020F0502020204030204"/>
                <a:cs typeface="Calibri" panose="020F0502020204030204"/>
              </a:rPr>
              <a:t>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5834" y="3396883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347190" y="3371672"/>
            <a:ext cx="117906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248896" y="5505756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10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955567" y="5446802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019732" y="5031133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018955" y="441676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205241" y="448452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5435" y="472659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2128050" y="4720486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820276" y="457667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152432" y="418411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857335" y="404270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307626" y="382547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534031" y="4266029"/>
            <a:ext cx="70950" cy="7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281442" y="5043988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13713" y="4658726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357642" y="4818433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702841" y="5347621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67586" y="53542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904505" y="4813649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470112" y="48970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81201" y="503697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2275967" y="4268025"/>
            <a:ext cx="71119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759481" y="4445152"/>
            <a:ext cx="71120" cy="7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2704706" y="389124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2744584" y="4235907"/>
            <a:ext cx="71120" cy="71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314409" y="393663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690635" y="4727775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269780" y="349580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119641" y="395070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440658" y="413439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2143083" y="2997542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497808" y="5592518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1010755" y="4150136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5063433" y="3392895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004790" y="3367684"/>
            <a:ext cx="117906" cy="116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906492" y="5501768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09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7613167" y="5442814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 txBox="1"/>
          <p:nvPr/>
        </p:nvSpPr>
        <p:spPr>
          <a:xfrm>
            <a:off x="5800678" y="2993555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155408" y="5588530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4668350" y="4146148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94825" y="3250611"/>
            <a:ext cx="3023414" cy="2238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椭圆 46"/>
          <p:cNvSpPr/>
          <p:nvPr/>
        </p:nvSpPr>
        <p:spPr>
          <a:xfrm rot="19200000">
            <a:off x="1585595" y="4493260"/>
            <a:ext cx="766445" cy="1368425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9200000">
            <a:off x="2065655" y="3726180"/>
            <a:ext cx="974725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8000000">
            <a:off x="2766060" y="3040380"/>
            <a:ext cx="901700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746760" y="1387475"/>
            <a:ext cx="18865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614" y="212102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956" y="2095817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506220" y="4678388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743106" y="4619421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871977" y="4242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020820" y="4869179"/>
            <a:ext cx="222883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252977" y="41662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81577" y="3861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633088" y="3480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091177" y="32518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288" y="3022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706809" y="2661028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080888" y="25660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309488" y="2260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274683" y="3117976"/>
            <a:ext cx="150494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1180744" y="2318169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(inches)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328160" y="4769027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(cm)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377180" y="1506855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52905" y="2061210"/>
            <a:ext cx="3134995" cy="25101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459740" y="1172210"/>
            <a:ext cx="20701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/>
          <p:nvPr/>
        </p:nvSpPr>
        <p:spPr>
          <a:xfrm>
            <a:off x="1405594" y="1905756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4"/>
          <p:cNvSpPr/>
          <p:nvPr/>
        </p:nvSpPr>
        <p:spPr>
          <a:xfrm>
            <a:off x="1346936" y="1880552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5"/>
          <p:cNvSpPr/>
          <p:nvPr/>
        </p:nvSpPr>
        <p:spPr>
          <a:xfrm>
            <a:off x="1219200" y="4463123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6"/>
          <p:cNvSpPr/>
          <p:nvPr/>
        </p:nvSpPr>
        <p:spPr>
          <a:xfrm>
            <a:off x="4456086" y="4404156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7"/>
          <p:cNvSpPr/>
          <p:nvPr/>
        </p:nvSpPr>
        <p:spPr>
          <a:xfrm>
            <a:off x="1584957" y="4027167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8"/>
          <p:cNvSpPr/>
          <p:nvPr/>
        </p:nvSpPr>
        <p:spPr>
          <a:xfrm>
            <a:off x="1965957" y="3950967"/>
            <a:ext cx="183772" cy="18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9"/>
          <p:cNvSpPr/>
          <p:nvPr/>
        </p:nvSpPr>
        <p:spPr>
          <a:xfrm>
            <a:off x="2346068" y="3265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0"/>
          <p:cNvSpPr/>
          <p:nvPr/>
        </p:nvSpPr>
        <p:spPr>
          <a:xfrm>
            <a:off x="2804157" y="3036567"/>
            <a:ext cx="183772" cy="183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1"/>
          <p:cNvSpPr/>
          <p:nvPr/>
        </p:nvSpPr>
        <p:spPr>
          <a:xfrm>
            <a:off x="3184268" y="2807078"/>
            <a:ext cx="183772" cy="183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2"/>
          <p:cNvSpPr/>
          <p:nvPr/>
        </p:nvSpPr>
        <p:spPr>
          <a:xfrm>
            <a:off x="3419789" y="2445763"/>
            <a:ext cx="183772" cy="183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3"/>
          <p:cNvSpPr/>
          <p:nvPr/>
        </p:nvSpPr>
        <p:spPr>
          <a:xfrm>
            <a:off x="3793868" y="2350767"/>
            <a:ext cx="183772" cy="183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4"/>
          <p:cNvSpPr/>
          <p:nvPr/>
        </p:nvSpPr>
        <p:spPr>
          <a:xfrm>
            <a:off x="4022468" y="2045078"/>
            <a:ext cx="183772" cy="18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5"/>
          <p:cNvSpPr/>
          <p:nvPr/>
        </p:nvSpPr>
        <p:spPr>
          <a:xfrm>
            <a:off x="1219200" y="5275374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16"/>
          <p:cNvSpPr/>
          <p:nvPr/>
        </p:nvSpPr>
        <p:spPr>
          <a:xfrm>
            <a:off x="4456086" y="5216419"/>
            <a:ext cx="115912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17"/>
          <p:cNvSpPr/>
          <p:nvPr/>
        </p:nvSpPr>
        <p:spPr>
          <a:xfrm>
            <a:off x="3886200" y="5505879"/>
            <a:ext cx="192404" cy="150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8"/>
          <p:cNvSpPr/>
          <p:nvPr/>
        </p:nvSpPr>
        <p:spPr>
          <a:xfrm>
            <a:off x="1584957" y="518304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9"/>
          <p:cNvSpPr/>
          <p:nvPr/>
        </p:nvSpPr>
        <p:spPr>
          <a:xfrm>
            <a:off x="1965957" y="5178093"/>
            <a:ext cx="183772" cy="183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20"/>
          <p:cNvSpPr/>
          <p:nvPr/>
        </p:nvSpPr>
        <p:spPr>
          <a:xfrm>
            <a:off x="2346068" y="5170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21"/>
          <p:cNvSpPr/>
          <p:nvPr/>
        </p:nvSpPr>
        <p:spPr>
          <a:xfrm>
            <a:off x="2804157" y="5171168"/>
            <a:ext cx="183772" cy="183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22"/>
          <p:cNvSpPr/>
          <p:nvPr/>
        </p:nvSpPr>
        <p:spPr>
          <a:xfrm>
            <a:off x="3184268" y="5171168"/>
            <a:ext cx="183772" cy="183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3419789" y="5171168"/>
            <a:ext cx="183772" cy="183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24"/>
          <p:cNvSpPr/>
          <p:nvPr/>
        </p:nvSpPr>
        <p:spPr>
          <a:xfrm>
            <a:off x="3793868" y="5171168"/>
            <a:ext cx="183772" cy="183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5"/>
          <p:cNvSpPr/>
          <p:nvPr/>
        </p:nvSpPr>
        <p:spPr>
          <a:xfrm>
            <a:off x="4022468" y="5172057"/>
            <a:ext cx="183772" cy="183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7"/>
          <p:cNvSpPr/>
          <p:nvPr/>
        </p:nvSpPr>
        <p:spPr>
          <a:xfrm>
            <a:off x="5129148" y="2899411"/>
            <a:ext cx="492822" cy="299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8"/>
          <p:cNvSpPr/>
          <p:nvPr/>
        </p:nvSpPr>
        <p:spPr>
          <a:xfrm>
            <a:off x="6705600" y="2906966"/>
            <a:ext cx="884109" cy="302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9"/>
          <p:cNvSpPr/>
          <p:nvPr/>
        </p:nvSpPr>
        <p:spPr>
          <a:xfrm>
            <a:off x="6705600" y="3440620"/>
            <a:ext cx="884109" cy="302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30"/>
          <p:cNvSpPr/>
          <p:nvPr/>
        </p:nvSpPr>
        <p:spPr>
          <a:xfrm>
            <a:off x="5129148" y="3443096"/>
            <a:ext cx="492822" cy="299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31"/>
          <p:cNvSpPr/>
          <p:nvPr/>
        </p:nvSpPr>
        <p:spPr>
          <a:xfrm>
            <a:off x="5129148" y="4486285"/>
            <a:ext cx="594358" cy="299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2"/>
          <p:cNvSpPr/>
          <p:nvPr/>
        </p:nvSpPr>
        <p:spPr>
          <a:xfrm>
            <a:off x="6705600" y="4502276"/>
            <a:ext cx="985645" cy="302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3"/>
          <p:cNvSpPr/>
          <p:nvPr/>
        </p:nvSpPr>
        <p:spPr>
          <a:xfrm>
            <a:off x="6363652" y="4034231"/>
            <a:ext cx="37146" cy="299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34"/>
          <p:cNvSpPr/>
          <p:nvPr/>
        </p:nvSpPr>
        <p:spPr>
          <a:xfrm>
            <a:off x="3733800" y="4653914"/>
            <a:ext cx="222883" cy="150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35"/>
          <p:cNvSpPr/>
          <p:nvPr/>
        </p:nvSpPr>
        <p:spPr>
          <a:xfrm>
            <a:off x="987663" y="2902711"/>
            <a:ext cx="150494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36"/>
          <p:cNvSpPr txBox="1"/>
          <p:nvPr/>
        </p:nvSpPr>
        <p:spPr>
          <a:xfrm>
            <a:off x="893724" y="2102904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(inches)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37"/>
          <p:cNvSpPr txBox="1"/>
          <p:nvPr/>
        </p:nvSpPr>
        <p:spPr>
          <a:xfrm>
            <a:off x="4041140" y="45537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(cm)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20"/>
          <p:cNvSpPr txBox="1"/>
          <p:nvPr/>
        </p:nvSpPr>
        <p:spPr>
          <a:xfrm>
            <a:off x="5018405" y="2009140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3"/>
          <p:cNvGraphicFramePr>
            <a:graphicFrameLocks noChangeAspect="1"/>
          </p:cNvGraphicFramePr>
          <p:nvPr/>
        </p:nvGraphicFramePr>
        <p:xfrm>
          <a:off x="5888355" y="353504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8" imgW="215900" imgH="203200" progId="Equation.KSEE3">
                  <p:embed/>
                </p:oleObj>
              </mc:Choice>
              <mc:Fallback>
                <p:oleObj name="" r:id="rId28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888355" y="353504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右大括号 58"/>
          <p:cNvSpPr/>
          <p:nvPr/>
        </p:nvSpPr>
        <p:spPr>
          <a:xfrm>
            <a:off x="5792470" y="292481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" name="对象 -2147482623"/>
          <p:cNvGraphicFramePr>
            <a:graphicFrameLocks noChangeAspect="1"/>
          </p:cNvGraphicFramePr>
          <p:nvPr/>
        </p:nvGraphicFramePr>
        <p:xfrm>
          <a:off x="7907020" y="3517265"/>
          <a:ext cx="65405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907020" y="3517265"/>
                        <a:ext cx="65405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右大括号 61"/>
          <p:cNvSpPr/>
          <p:nvPr/>
        </p:nvSpPr>
        <p:spPr>
          <a:xfrm>
            <a:off x="7790815" y="290703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" name="对象 -2147482623"/>
          <p:cNvGraphicFramePr>
            <a:graphicFrameLocks noChangeAspect="1"/>
          </p:cNvGraphicFramePr>
          <p:nvPr/>
        </p:nvGraphicFramePr>
        <p:xfrm>
          <a:off x="1465263" y="3690303"/>
          <a:ext cx="44577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32" imgW="228600" imgH="203200" progId="Equation.KSEE3">
                  <p:embed/>
                </p:oleObj>
              </mc:Choice>
              <mc:Fallback>
                <p:oleObj name="" r:id="rId32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65263" y="3690303"/>
                        <a:ext cx="44577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-2147482623"/>
          <p:cNvGraphicFramePr>
            <a:graphicFrameLocks noChangeAspect="1"/>
          </p:cNvGraphicFramePr>
          <p:nvPr/>
        </p:nvGraphicFramePr>
        <p:xfrm>
          <a:off x="1953578" y="3637280"/>
          <a:ext cx="495300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34" imgW="254000" imgH="203200" progId="Equation.KSEE3">
                  <p:embed/>
                </p:oleObj>
              </mc:Choice>
              <mc:Fallback>
                <p:oleObj name="" r:id="rId34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953578" y="3637280"/>
                        <a:ext cx="495300" cy="33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-2147482623"/>
          <p:cNvGraphicFramePr>
            <a:graphicFrameLocks noChangeAspect="1"/>
          </p:cNvGraphicFramePr>
          <p:nvPr/>
        </p:nvGraphicFramePr>
        <p:xfrm>
          <a:off x="1477328" y="4789171"/>
          <a:ext cx="44577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6" imgW="228600" imgH="190500" progId="Equation.KSEE3">
                  <p:embed/>
                </p:oleObj>
              </mc:Choice>
              <mc:Fallback>
                <p:oleObj name="" r:id="rId36" imgW="228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477328" y="4789171"/>
                        <a:ext cx="445770" cy="31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-2147482623"/>
          <p:cNvGraphicFramePr>
            <a:graphicFrameLocks noChangeAspect="1"/>
          </p:cNvGraphicFramePr>
          <p:nvPr/>
        </p:nvGraphicFramePr>
        <p:xfrm>
          <a:off x="1978025" y="4807903"/>
          <a:ext cx="470535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38" imgW="241300" imgH="190500" progId="Equation.KSEE3">
                  <p:embed/>
                </p:oleObj>
              </mc:Choice>
              <mc:Fallback>
                <p:oleObj name="" r:id="rId38" imgW="2413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78025" y="4807903"/>
                        <a:ext cx="470535" cy="318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387614"/>
            <a:ext cx="2335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数据压缩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3615" y="1499235"/>
            <a:ext cx="28047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数据降维 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3D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2D</a:t>
            </a:r>
            <a:endParaRPr lang="en-US" alt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694" y="2651495"/>
            <a:ext cx="2484404" cy="234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340200" y="2660154"/>
            <a:ext cx="2518909" cy="23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293303" y="2707549"/>
            <a:ext cx="2483394" cy="1936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52755" y="4562475"/>
            <a:ext cx="222884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129155" y="4943475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5781471" y="4411979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39870" y="4943475"/>
            <a:ext cx="222885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6247" y="4029075"/>
            <a:ext cx="230504" cy="15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5984" y="4771910"/>
            <a:ext cx="192404" cy="150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0755" y="2657475"/>
            <a:ext cx="198118" cy="150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1080770" y="199326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215900" imgH="203200" progId="Equation.KSEE3">
                  <p:embed/>
                </p:oleObj>
              </mc:Choice>
              <mc:Fallback>
                <p:oleObj name="" r:id="rId9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0770" y="199326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23"/>
          <p:cNvGraphicFramePr>
            <a:graphicFrameLocks noChangeAspect="1"/>
          </p:cNvGraphicFramePr>
          <p:nvPr/>
        </p:nvGraphicFramePr>
        <p:xfrm>
          <a:off x="7037705" y="1983740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15900" imgH="203200" progId="Equation.KSEE3">
                  <p:embed/>
                </p:oleObj>
              </mc:Choice>
              <mc:Fallback>
                <p:oleObj name="" r:id="rId11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37705" y="1983740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平行四边形 17"/>
          <p:cNvSpPr/>
          <p:nvPr/>
        </p:nvSpPr>
        <p:spPr>
          <a:xfrm>
            <a:off x="1115695" y="3357245"/>
            <a:ext cx="1242695" cy="672465"/>
          </a:xfrm>
          <a:prstGeom prst="parallelogram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677285" y="3789045"/>
            <a:ext cx="1111250" cy="49466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 flipV="1">
            <a:off x="3636010" y="3573145"/>
            <a:ext cx="1080135" cy="72009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1" name="对象 -2147482623"/>
          <p:cNvGraphicFramePr>
            <a:graphicFrameLocks noChangeAspect="1"/>
          </p:cNvGraphicFramePr>
          <p:nvPr/>
        </p:nvGraphicFramePr>
        <p:xfrm>
          <a:off x="4150678" y="3067685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0678" y="3067685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4492943" y="36912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52400" imgH="215900" progId="Equation.KSEE3">
                  <p:embed/>
                </p:oleObj>
              </mc:Choice>
              <mc:Fallback>
                <p:oleObj name="" r:id="rId15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2943" y="36912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V="1">
            <a:off x="2052320" y="2273300"/>
            <a:ext cx="4655820" cy="381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4" name="object 4"/>
          <p:cNvSpPr/>
          <p:nvPr/>
        </p:nvSpPr>
        <p:spPr>
          <a:xfrm>
            <a:off x="1406525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2595246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78396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497268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161408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735012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853884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8996050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 txBox="1"/>
          <p:nvPr/>
        </p:nvSpPr>
        <p:spPr>
          <a:xfrm>
            <a:off x="8679003" y="288258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56516" y="1199634"/>
          <a:ext cx="9052559" cy="44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/>
                <a:gridCol w="1188720"/>
                <a:gridCol w="1188719"/>
                <a:gridCol w="1188720"/>
                <a:gridCol w="1188720"/>
                <a:gridCol w="1188720"/>
                <a:gridCol w="1188720"/>
                <a:gridCol w="457200"/>
              </a:tblGrid>
              <a:tr h="497205">
                <a:tc gridSpan="8">
                  <a:txBody>
                    <a:bodyPr/>
                    <a:p>
                      <a:pPr marL="457200">
                        <a:lnSpc>
                          <a:spcPts val="2765"/>
                        </a:lnSpc>
                      </a:pPr>
                      <a:r>
                        <a:rPr lang="zh-CN" sz="2400" dirty="0">
                          <a:latin typeface="Calibri" panose="020F0502020204030204"/>
                          <a:cs typeface="Calibri" panose="020F0502020204030204"/>
                        </a:rPr>
                        <a:t>数据可视化</a:t>
                      </a:r>
                      <a:endParaRPr lang="zh-CN"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633730">
                <a:tc gridSpan="6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3040">
                        <a:lnSpc>
                          <a:spcPct val="100000"/>
                        </a:lnSpc>
                        <a:tabLst>
                          <a:tab pos="6417310" algn="l"/>
                        </a:tabLst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53975" marR="499110" indent="2432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zh-CN"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 hMerge="1">
                  <a:tcPr marL="0" marR="0" marT="0" marB="0"/>
                </a:tc>
              </a:tr>
              <a:tr h="307340">
                <a:tc gridSpan="6">
                  <a:txBody>
                    <a:bodyPr/>
                    <a:p>
                      <a:pPr marL="1790700">
                        <a:lnSpc>
                          <a:spcPts val="2320"/>
                        </a:lnSpc>
                        <a:tabLst>
                          <a:tab pos="3024505" algn="l"/>
                          <a:tab pos="4062095" algn="l"/>
                          <a:tab pos="6530975" algn="l"/>
                        </a:tabLst>
                      </a:pPr>
                      <a:r>
                        <a:rPr sz="3000" spc="-7" baseline="14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215265">
                        <a:lnSpc>
                          <a:spcPts val="2285"/>
                        </a:lnSpc>
                      </a:pP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530860">
                <a:tc gridSpan="6">
                  <a:txBody>
                    <a:bodyPr/>
                    <a:p>
                      <a:pPr marL="1555750">
                        <a:lnSpc>
                          <a:spcPts val="1825"/>
                        </a:lnSpc>
                        <a:tabLst>
                          <a:tab pos="2730500" algn="l"/>
                          <a:tab pos="3973195" algn="l"/>
                          <a:tab pos="5441315" algn="l"/>
                          <a:tab pos="6495415" algn="l"/>
                        </a:tabLst>
                      </a:pPr>
                      <a:r>
                        <a:rPr sz="2700" spc="-7" baseline="3000" dirty="0">
                          <a:latin typeface="Calibri" panose="020F0502020204030204"/>
                          <a:cs typeface="Calibri" panose="020F0502020204030204"/>
                        </a:rPr>
                        <a:t>	 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2000" spc="-5" dirty="0">
                          <a:latin typeface="Calibri" panose="020F0502020204030204"/>
                          <a:cs typeface="Calibri" panose="020F0502020204030204"/>
                        </a:rPr>
                        <a:t>                                      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78740">
                        <a:lnSpc>
                          <a:spcPts val="2025"/>
                        </a:lnSpc>
                      </a:pP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89255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加拿大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1.577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39.17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0.908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80.7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32.6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67.293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中国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5.878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7.54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0.687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73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10.22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印度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1.632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3.41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0.547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64.7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36.8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0.735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805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俄罗斯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1.48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19.84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0.755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65.5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新加坡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0.223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56.69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0.866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80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42.5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美国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14.527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46.86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78.3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40.8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84.3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290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03555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寿命期望值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430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发展指数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3160" y="2378075"/>
            <a:ext cx="104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贫困度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8710" y="2160270"/>
            <a:ext cx="1080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平均家庭收入（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331710" y="3171825"/>
            <a:ext cx="122428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2680335" y="2139950"/>
            <a:ext cx="104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人均</a:t>
            </a:r>
            <a:r>
              <a:rPr lang="en-US" altLang="zh-CN"/>
              <a:t>GDP</a:t>
            </a:r>
            <a:r>
              <a:rPr lang="zh-CN" altLang="en-US"/>
              <a:t>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06855" y="2201545"/>
            <a:ext cx="1088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GDP</a:t>
            </a:r>
            <a:r>
              <a:rPr lang="zh-CN" altLang="en-US"/>
              <a:t>（万亿</a:t>
            </a:r>
            <a:r>
              <a:rPr lang="en-US" altLang="zh-CN"/>
              <a:t> $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2" name="对象 -2147482623"/>
          <p:cNvGraphicFramePr>
            <a:graphicFrameLocks noChangeAspect="1"/>
          </p:cNvGraphicFramePr>
          <p:nvPr/>
        </p:nvGraphicFramePr>
        <p:xfrm>
          <a:off x="1900238" y="15449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15900" progId="Equation.KSEE3">
                  <p:embed/>
                </p:oleObj>
              </mc:Choice>
              <mc:Fallback>
                <p:oleObj name="" r:id="rId1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15449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293814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165100" imgH="215900" progId="Equation.KSEE3">
                  <p:embed/>
                </p:oleObj>
              </mc:Choice>
              <mc:Fallback>
                <p:oleObj name="" r:id="rId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814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3"/>
          <p:cNvGraphicFramePr>
            <a:graphicFrameLocks noChangeAspect="1"/>
          </p:cNvGraphicFramePr>
          <p:nvPr/>
        </p:nvGraphicFramePr>
        <p:xfrm>
          <a:off x="418211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11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535495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7" imgW="165100" imgH="215900" progId="Equation.KSEE3">
                  <p:embed/>
                </p:oleObj>
              </mc:Choice>
              <mc:Fallback>
                <p:oleObj name="" r:id="rId7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495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3"/>
          <p:cNvGraphicFramePr>
            <a:graphicFrameLocks noChangeAspect="1"/>
          </p:cNvGraphicFramePr>
          <p:nvPr/>
        </p:nvGraphicFramePr>
        <p:xfrm>
          <a:off x="649097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097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23"/>
          <p:cNvGraphicFramePr>
            <a:graphicFrameLocks noChangeAspect="1"/>
          </p:cNvGraphicFramePr>
          <p:nvPr/>
        </p:nvGraphicFramePr>
        <p:xfrm>
          <a:off x="767715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715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388636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3"/>
          <p:cNvSpPr/>
          <p:nvPr/>
        </p:nvSpPr>
        <p:spPr>
          <a:xfrm>
            <a:off x="5417007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4"/>
          <p:cNvSpPr/>
          <p:nvPr/>
        </p:nvSpPr>
        <p:spPr>
          <a:xfrm>
            <a:off x="892175" y="2094875"/>
            <a:ext cx="6553834" cy="0"/>
          </a:xfrm>
          <a:custGeom>
            <a:avLst/>
            <a:gdLst/>
            <a:ahLst/>
            <a:cxnLst/>
            <a:rect l="l" t="t" r="r" b="b"/>
            <a:pathLst>
              <a:path w="6553834">
                <a:moveTo>
                  <a:pt x="0" y="0"/>
                </a:moveTo>
                <a:lnTo>
                  <a:pt x="65532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5"/>
          <p:cNvSpPr txBox="1"/>
          <p:nvPr/>
        </p:nvSpPr>
        <p:spPr>
          <a:xfrm>
            <a:off x="818515" y="957084"/>
            <a:ext cx="26904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R="33020" algn="ctr">
              <a:lnSpc>
                <a:spcPct val="100000"/>
              </a:lnSpc>
              <a:spcBef>
                <a:spcPts val="214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国家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1408026" y="2016226"/>
            <a:ext cx="1470660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97485" marR="189865" algn="ctr">
              <a:lnSpc>
                <a:spcPct val="127000"/>
              </a:lnSpc>
              <a:spcBef>
                <a:spcPts val="9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加拿大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dirty="0">
                <a:latin typeface="Calibri" panose="020F0502020204030204"/>
                <a:cs typeface="Calibri" panose="020F0502020204030204"/>
              </a:rPr>
              <a:t>中国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 印度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俄罗斯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新加坡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美国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6760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619598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.3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302375" y="1773975"/>
            <a:ext cx="269173" cy="204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0"/>
          <p:cNvSpPr/>
          <p:nvPr/>
        </p:nvSpPr>
        <p:spPr>
          <a:xfrm>
            <a:off x="4308512" y="1773975"/>
            <a:ext cx="261409" cy="20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2" name="object 5"/>
          <p:cNvSpPr/>
          <p:nvPr/>
        </p:nvSpPr>
        <p:spPr>
          <a:xfrm>
            <a:off x="1689735" y="1599565"/>
            <a:ext cx="5334000" cy="4000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对象 -2147482623"/>
          <p:cNvGraphicFramePr>
            <a:graphicFrameLocks noChangeAspect="1"/>
          </p:cNvGraphicFramePr>
          <p:nvPr/>
        </p:nvGraphicFramePr>
        <p:xfrm>
          <a:off x="1664335" y="168846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4335" y="168846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623"/>
          <p:cNvGraphicFramePr>
            <a:graphicFrameLocks noChangeAspect="1"/>
          </p:cNvGraphicFramePr>
          <p:nvPr/>
        </p:nvGraphicFramePr>
        <p:xfrm>
          <a:off x="6133783" y="5204460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4" imgW="152400" imgH="215900" progId="Equation.KSEE3">
                  <p:embed/>
                </p:oleObj>
              </mc:Choice>
              <mc:Fallback>
                <p:oleObj name="" r:id="rId4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3783" y="5204460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7" name="object 3"/>
          <p:cNvSpPr/>
          <p:nvPr/>
        </p:nvSpPr>
        <p:spPr>
          <a:xfrm>
            <a:off x="4358766" y="1779707"/>
            <a:ext cx="0" cy="3715385"/>
          </a:xfrm>
          <a:custGeom>
            <a:avLst/>
            <a:gdLst/>
            <a:ahLst/>
            <a:cxnLst/>
            <a:rect l="l" t="t" r="r" b="b"/>
            <a:pathLst>
              <a:path h="3715385">
                <a:moveTo>
                  <a:pt x="0" y="37149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4"/>
          <p:cNvSpPr/>
          <p:nvPr/>
        </p:nvSpPr>
        <p:spPr>
          <a:xfrm>
            <a:off x="4299813" y="1754505"/>
            <a:ext cx="117919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5"/>
          <p:cNvSpPr/>
          <p:nvPr/>
        </p:nvSpPr>
        <p:spPr>
          <a:xfrm>
            <a:off x="1701253" y="3917353"/>
            <a:ext cx="5144770" cy="0"/>
          </a:xfrm>
          <a:custGeom>
            <a:avLst/>
            <a:gdLst/>
            <a:ahLst/>
            <a:cxnLst/>
            <a:rect l="l" t="t" r="r" b="b"/>
            <a:pathLst>
              <a:path w="5144770">
                <a:moveTo>
                  <a:pt x="0" y="0"/>
                </a:moveTo>
                <a:lnTo>
                  <a:pt x="514448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6"/>
          <p:cNvSpPr/>
          <p:nvPr/>
        </p:nvSpPr>
        <p:spPr>
          <a:xfrm>
            <a:off x="6755041" y="3858399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7"/>
          <p:cNvSpPr/>
          <p:nvPr/>
        </p:nvSpPr>
        <p:spPr>
          <a:xfrm>
            <a:off x="4882573" y="3280341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8"/>
          <p:cNvSpPr/>
          <p:nvPr/>
        </p:nvSpPr>
        <p:spPr>
          <a:xfrm>
            <a:off x="5753500" y="2322989"/>
            <a:ext cx="227427" cy="2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9"/>
          <p:cNvSpPr/>
          <p:nvPr/>
        </p:nvSpPr>
        <p:spPr>
          <a:xfrm>
            <a:off x="5656853" y="3049861"/>
            <a:ext cx="227426" cy="22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0"/>
          <p:cNvSpPr/>
          <p:nvPr/>
        </p:nvSpPr>
        <p:spPr>
          <a:xfrm>
            <a:off x="2148872" y="5157603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1"/>
          <p:cNvSpPr/>
          <p:nvPr/>
        </p:nvSpPr>
        <p:spPr>
          <a:xfrm>
            <a:off x="3112574" y="4952832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12"/>
          <p:cNvSpPr/>
          <p:nvPr/>
        </p:nvSpPr>
        <p:spPr>
          <a:xfrm>
            <a:off x="4503724" y="1507328"/>
            <a:ext cx="289909" cy="18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13"/>
          <p:cNvSpPr/>
          <p:nvPr/>
        </p:nvSpPr>
        <p:spPr>
          <a:xfrm>
            <a:off x="6588670" y="4204148"/>
            <a:ext cx="282661" cy="18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7498715" y="94805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8715" y="94805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/>
          <p:cNvCxnSpPr/>
          <p:nvPr/>
        </p:nvCxnSpPr>
        <p:spPr>
          <a:xfrm>
            <a:off x="2646045" y="2695575"/>
            <a:ext cx="3293110" cy="23895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46" name="直接箭头连接符 45"/>
          <p:cNvCxnSpPr>
            <a:stCxn id="37" idx="2"/>
          </p:cNvCxnSpPr>
          <p:nvPr/>
        </p:nvCxnSpPr>
        <p:spPr>
          <a:xfrm flipH="1">
            <a:off x="4860290" y="3277235"/>
            <a:ext cx="909955" cy="10153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>
            <a:stCxn id="32" idx="2"/>
          </p:cNvCxnSpPr>
          <p:nvPr/>
        </p:nvCxnSpPr>
        <p:spPr>
          <a:xfrm flipH="1">
            <a:off x="4541520" y="2550160"/>
            <a:ext cx="1325880" cy="151511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 flipH="1">
            <a:off x="4358640" y="3356610"/>
            <a:ext cx="541655" cy="61976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直接箭头连接符 48"/>
          <p:cNvCxnSpPr>
            <a:stCxn id="39" idx="3"/>
          </p:cNvCxnSpPr>
          <p:nvPr/>
        </p:nvCxnSpPr>
        <p:spPr>
          <a:xfrm flipV="1">
            <a:off x="3340100" y="3860800"/>
            <a:ext cx="871855" cy="12058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V="1">
            <a:off x="2240915" y="3429000"/>
            <a:ext cx="1331595" cy="18421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14471" y="1685652"/>
            <a:ext cx="3209471" cy="24202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8185" y="3769067"/>
            <a:ext cx="222883" cy="150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653184" y="3733228"/>
            <a:ext cx="228598" cy="150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09985" y="2107717"/>
            <a:ext cx="230503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5301" y="5195116"/>
            <a:ext cx="189738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66014" y="4606582"/>
            <a:ext cx="1021078" cy="24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8597" y="1512442"/>
            <a:ext cx="676273" cy="173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9021" y="179022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0068" y="176502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045" y="305570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942" y="2996755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6361" y="2671951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3823" y="2100604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6406" y="2534398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2120" y="3792307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4700" y="3670095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5152" y="1617407"/>
            <a:ext cx="172251" cy="109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3936" y="3226865"/>
            <a:ext cx="167946" cy="109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6235065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3" imgW="215900" imgH="203200" progId="Equation.KSEE3">
                  <p:embed/>
                </p:oleObj>
              </mc:Choice>
              <mc:Fallback>
                <p:oleObj name=""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5065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23"/>
          <p:cNvGraphicFramePr>
            <a:graphicFrameLocks noChangeAspect="1"/>
          </p:cNvGraphicFramePr>
          <p:nvPr/>
        </p:nvGraphicFramePr>
        <p:xfrm>
          <a:off x="7881620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15900" imgH="203200" progId="Equation.KSEE3">
                  <p:embed/>
                </p:oleObj>
              </mc:Choice>
              <mc:Fallback>
                <p:oleObj name="" r:id="rId15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81620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001510" y="1162050"/>
            <a:ext cx="832485" cy="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H="1">
            <a:off x="1547495" y="177292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H="1" flipV="1">
            <a:off x="3420110" y="242062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3606165" y="210058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184"/>
          <p:cNvSpPr/>
          <p:nvPr/>
        </p:nvSpPr>
        <p:spPr>
          <a:xfrm flipH="1">
            <a:off x="3343910" y="234886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 flipH="1">
            <a:off x="3097530" y="26009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84"/>
          <p:cNvSpPr/>
          <p:nvPr/>
        </p:nvSpPr>
        <p:spPr>
          <a:xfrm flipH="1">
            <a:off x="2018665" y="359410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84"/>
          <p:cNvSpPr/>
          <p:nvPr/>
        </p:nvSpPr>
        <p:spPr>
          <a:xfrm flipH="1">
            <a:off x="1664970" y="38836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523240" y="4589145"/>
            <a:ext cx="7981950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维：将数据映射到一个方向上（一个向量                  ），使得映射后数据相对原始数据误差最小；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维数据映射到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个向量空间（                                   ） 上，使得映射后数据相对原始数据误差最小；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标题 37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/>
        </p:nvSpPr>
        <p:spPr>
          <a:xfrm>
            <a:off x="603250" y="1172349"/>
            <a:ext cx="40538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 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不是线性回归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5"/>
          <p:cNvSpPr/>
          <p:nvPr/>
        </p:nvSpPr>
        <p:spPr>
          <a:xfrm>
            <a:off x="6857301" y="265128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6"/>
          <p:cNvSpPr/>
          <p:nvPr/>
        </p:nvSpPr>
        <p:spPr>
          <a:xfrm>
            <a:off x="6798348" y="26260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7"/>
          <p:cNvSpPr/>
          <p:nvPr/>
        </p:nvSpPr>
        <p:spPr>
          <a:xfrm>
            <a:off x="5278325" y="391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8"/>
          <p:cNvSpPr/>
          <p:nvPr/>
        </p:nvSpPr>
        <p:spPr>
          <a:xfrm>
            <a:off x="8234222" y="3857815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9"/>
          <p:cNvSpPr/>
          <p:nvPr/>
        </p:nvSpPr>
        <p:spPr>
          <a:xfrm>
            <a:off x="7164641" y="3533011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0"/>
          <p:cNvSpPr/>
          <p:nvPr/>
        </p:nvSpPr>
        <p:spPr>
          <a:xfrm>
            <a:off x="7682103" y="2961664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1"/>
          <p:cNvSpPr/>
          <p:nvPr/>
        </p:nvSpPr>
        <p:spPr>
          <a:xfrm>
            <a:off x="7624686" y="3395458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2"/>
          <p:cNvSpPr/>
          <p:nvPr/>
        </p:nvSpPr>
        <p:spPr>
          <a:xfrm>
            <a:off x="5540400" y="4653367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3"/>
          <p:cNvSpPr/>
          <p:nvPr/>
        </p:nvSpPr>
        <p:spPr>
          <a:xfrm>
            <a:off x="6112980" y="4531155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4"/>
          <p:cNvSpPr/>
          <p:nvPr/>
        </p:nvSpPr>
        <p:spPr>
          <a:xfrm>
            <a:off x="6943432" y="2478467"/>
            <a:ext cx="172251" cy="10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5"/>
          <p:cNvSpPr/>
          <p:nvPr/>
        </p:nvSpPr>
        <p:spPr>
          <a:xfrm>
            <a:off x="8182216" y="4087925"/>
            <a:ext cx="167946" cy="109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9" name="直接连接符 38"/>
          <p:cNvCxnSpPr/>
          <p:nvPr/>
        </p:nvCxnSpPr>
        <p:spPr>
          <a:xfrm flipH="1">
            <a:off x="5565775" y="263398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39"/>
          <p:cNvCxnSpPr/>
          <p:nvPr/>
        </p:nvCxnSpPr>
        <p:spPr>
          <a:xfrm flipH="1" flipV="1">
            <a:off x="7438390" y="328168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7624445" y="296164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 flipH="1">
            <a:off x="7362190" y="320992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184"/>
          <p:cNvSpPr/>
          <p:nvPr/>
        </p:nvSpPr>
        <p:spPr>
          <a:xfrm flipH="1">
            <a:off x="7115810" y="34620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184"/>
          <p:cNvSpPr/>
          <p:nvPr/>
        </p:nvSpPr>
        <p:spPr>
          <a:xfrm flipH="1">
            <a:off x="6036945" y="44551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184"/>
          <p:cNvSpPr/>
          <p:nvPr/>
        </p:nvSpPr>
        <p:spPr>
          <a:xfrm flipH="1">
            <a:off x="5683250" y="47447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510" y="1797685"/>
            <a:ext cx="4495800" cy="3751580"/>
            <a:chOff x="226" y="2831"/>
            <a:chExt cx="7080" cy="5908"/>
          </a:xfrm>
        </p:grpSpPr>
        <p:sp>
          <p:nvSpPr>
            <p:cNvPr id="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5" imgW="165100" imgH="215900" progId="Equation.KSEE3">
                    <p:embed/>
                  </p:oleObj>
                </mc:Choice>
                <mc:Fallback>
                  <p:oleObj name="" r:id="rId15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7" imgW="152400" imgH="215900" progId="Equation.KSEE3">
                    <p:embed/>
                  </p:oleObj>
                </mc:Choice>
                <mc:Fallback>
                  <p:oleObj name="" r:id="rId17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标题 51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31495" y="1503958"/>
            <a:ext cx="8473440" cy="33528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数据预处理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预处理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特征值平衡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中值标准化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74675">
              <a:lnSpc>
                <a:spcPts val="2840"/>
              </a:lnSpc>
              <a:tabLst>
                <a:tab pos="2755265" algn="l"/>
                <a:tab pos="433895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用                  代替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	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如果不同特征值的数据数量级不同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如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,         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房屋面积，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       卧室数目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),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需要将其特征值标准化到可比较范围。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252" y="2091829"/>
            <a:ext cx="2359151" cy="333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138555" y="2865539"/>
            <a:ext cx="20162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21266" y="3706495"/>
            <a:ext cx="420624" cy="45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401000" y="3831590"/>
            <a:ext cx="94411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6245161" y="4194721"/>
            <a:ext cx="608074" cy="18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38555" y="4549140"/>
            <a:ext cx="608076" cy="180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607820" y="1172349"/>
            <a:ext cx="6000115" cy="761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lang="zh-CN" sz="2400" dirty="0">
                <a:solidFill>
                  <a:srgbClr val="000000"/>
                </a:solidFill>
              </a:rPr>
              <a:t>将</a:t>
            </a:r>
            <a:r>
              <a:rPr lang="en-US" altLang="zh-CN" sz="2400" dirty="0">
                <a:solidFill>
                  <a:srgbClr val="000000"/>
                </a:solidFill>
              </a:rPr>
              <a:t>n</a:t>
            </a:r>
            <a:r>
              <a:rPr lang="zh-CN" altLang="en-US" sz="2400" dirty="0">
                <a:solidFill>
                  <a:srgbClr val="000000"/>
                </a:solidFill>
              </a:rPr>
              <a:t>维数据降低至</a:t>
            </a:r>
            <a:r>
              <a:rPr lang="en-US" altLang="zh-CN" sz="2400" dirty="0">
                <a:solidFill>
                  <a:srgbClr val="000000"/>
                </a:solidFill>
              </a:rPr>
              <a:t>k</a:t>
            </a:r>
            <a:r>
              <a:rPr lang="zh-CN" altLang="en-US" sz="2400" dirty="0">
                <a:solidFill>
                  <a:srgbClr val="000000"/>
                </a:solidFill>
              </a:rPr>
              <a:t>维数据；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sz="2400" dirty="0">
                <a:solidFill>
                  <a:srgbClr val="000000"/>
                </a:solidFill>
              </a:rPr>
              <a:t> </a:t>
            </a:r>
            <a:r>
              <a:rPr lang="zh-CN" sz="2400" dirty="0">
                <a:solidFill>
                  <a:srgbClr val="000000"/>
                </a:solidFill>
              </a:rPr>
              <a:t>计算协方差矩阵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7820" y="3016872"/>
            <a:ext cx="46913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613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计算特征向量：</a:t>
            </a:r>
            <a:r>
              <a:rPr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eigenValue,eigenVector</a:t>
            </a:r>
            <a:r>
              <a:rPr sz="22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numpy.linalg.eig(Sigma)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5880" y="2002795"/>
            <a:ext cx="2743200" cy="75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573530" y="4308233"/>
            <a:ext cx="4951476" cy="10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文本框 8"/>
          <p:cNvSpPr txBox="1"/>
          <p:nvPr/>
        </p:nvSpPr>
        <p:spPr>
          <a:xfrm>
            <a:off x="574675" y="4356735"/>
            <a:ext cx="1296035" cy="9531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eigen Vector</a:t>
            </a:r>
            <a:endParaRPr lang="en-US" altLang="zh-CN" sz="2800"/>
          </a:p>
        </p:txBody>
      </p:sp>
      <p:sp>
        <p:nvSpPr>
          <p:cNvPr id="10" name="右大括号 9"/>
          <p:cNvSpPr/>
          <p:nvPr/>
        </p:nvSpPr>
        <p:spPr>
          <a:xfrm rot="5400000">
            <a:off x="3409950" y="4704715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3430" y="5811520"/>
            <a:ext cx="782955" cy="5219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026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028839"/>
            <a:ext cx="58566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由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r>
              <a:rPr sz="2400" dirty="0">
                <a:solidFill>
                  <a:srgbClr val="000000"/>
                </a:solidFill>
              </a:rPr>
              <a:t>, </a:t>
            </a:r>
            <a:r>
              <a:rPr lang="zh-CN" sz="2400" dirty="0">
                <a:solidFill>
                  <a:srgbClr val="000000"/>
                </a:solidFill>
              </a:rPr>
              <a:t>得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755" y="1940318"/>
            <a:ext cx="4951476" cy="1094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右大括号 9"/>
          <p:cNvSpPr/>
          <p:nvPr/>
        </p:nvSpPr>
        <p:spPr>
          <a:xfrm rot="5400000">
            <a:off x="2979420" y="2193290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4655" y="3156585"/>
            <a:ext cx="78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1132205" y="3500755"/>
          <a:ext cx="278511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" imgW="1066800" imgH="203200" progId="Equation.KSEE3">
                  <p:embed/>
                </p:oleObj>
              </mc:Choice>
              <mc:Fallback>
                <p:oleObj name="" r:id="rId2" imgW="1066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2205" y="3500755"/>
                        <a:ext cx="278511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712595" y="4091940"/>
            <a:ext cx="2794000" cy="842010"/>
            <a:chOff x="4392" y="6670"/>
            <a:chExt cx="4400" cy="1326"/>
          </a:xfrm>
        </p:grpSpPr>
        <p:graphicFrame>
          <p:nvGraphicFramePr>
            <p:cNvPr id="4" name="对象 -2147482623"/>
            <p:cNvGraphicFramePr>
              <a:graphicFrameLocks noChangeAspect="1"/>
            </p:cNvGraphicFramePr>
            <p:nvPr/>
          </p:nvGraphicFramePr>
          <p:xfrm>
            <a:off x="4392" y="6887"/>
            <a:ext cx="940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228600" imgH="203200" progId="Equation.KSEE3">
                    <p:embed/>
                  </p:oleObj>
                </mc:Choice>
                <mc:Fallback>
                  <p:oleObj name="" r:id="rId4" imgW="2286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92" y="6887"/>
                          <a:ext cx="940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-2147482623"/>
            <p:cNvGraphicFramePr>
              <a:graphicFrameLocks noChangeAspect="1"/>
            </p:cNvGraphicFramePr>
            <p:nvPr/>
          </p:nvGraphicFramePr>
          <p:xfrm>
            <a:off x="5322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6" imgW="254000" imgH="203200" progId="Equation.KSEE3">
                    <p:embed/>
                  </p:oleObj>
                </mc:Choice>
                <mc:Fallback>
                  <p:oleObj name="" r:id="rId6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2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-2147482623"/>
            <p:cNvGraphicFramePr>
              <a:graphicFrameLocks noChangeAspect="1"/>
            </p:cNvGraphicFramePr>
            <p:nvPr/>
          </p:nvGraphicFramePr>
          <p:xfrm>
            <a:off x="6143" y="6887"/>
            <a:ext cx="993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8" imgW="241300" imgH="203200" progId="Equation.KSEE3">
                    <p:embed/>
                  </p:oleObj>
                </mc:Choice>
                <mc:Fallback>
                  <p:oleObj name="" r:id="rId8" imgW="2413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43" y="6887"/>
                          <a:ext cx="993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-2147482623"/>
            <p:cNvGraphicFramePr>
              <a:graphicFrameLocks noChangeAspect="1"/>
            </p:cNvGraphicFramePr>
            <p:nvPr/>
          </p:nvGraphicFramePr>
          <p:xfrm>
            <a:off x="7747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0" imgW="254000" imgH="203200" progId="Equation.KSEE3">
                    <p:embed/>
                  </p:oleObj>
                </mc:Choice>
                <mc:Fallback>
                  <p:oleObj name="" r:id="rId10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747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7057" y="7044"/>
              <a:ext cx="8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45" y="6670"/>
              <a:ext cx="8" cy="1324"/>
              <a:chOff x="4645" y="6670"/>
              <a:chExt cx="8" cy="132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组合 22"/>
            <p:cNvGrpSpPr/>
            <p:nvPr/>
          </p:nvGrpSpPr>
          <p:grpSpPr>
            <a:xfrm>
              <a:off x="5577" y="6672"/>
              <a:ext cx="8" cy="1324"/>
              <a:chOff x="4645" y="6670"/>
              <a:chExt cx="8" cy="132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组合 25"/>
            <p:cNvGrpSpPr/>
            <p:nvPr/>
          </p:nvGrpSpPr>
          <p:grpSpPr>
            <a:xfrm>
              <a:off x="6314" y="6672"/>
              <a:ext cx="8" cy="1324"/>
              <a:chOff x="4645" y="6670"/>
              <a:chExt cx="8" cy="132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8014" y="6672"/>
              <a:ext cx="8" cy="1324"/>
              <a:chOff x="4645" y="6670"/>
              <a:chExt cx="8" cy="132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32" name="对象 -2147482623"/>
          <p:cNvGraphicFramePr>
            <a:graphicFrameLocks noChangeAspect="1"/>
          </p:cNvGraphicFramePr>
          <p:nvPr/>
        </p:nvGraphicFramePr>
        <p:xfrm>
          <a:off x="508000" y="4250690"/>
          <a:ext cx="92964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2" imgW="355600" imgH="190500" progId="Equation.KSEE3">
                  <p:embed/>
                </p:oleObj>
              </mc:Choice>
              <mc:Fallback>
                <p:oleObj name="" r:id="rId12" imgW="355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4250690"/>
                        <a:ext cx="92964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左中括号 34"/>
          <p:cNvSpPr/>
          <p:nvPr/>
        </p:nvSpPr>
        <p:spPr>
          <a:xfrm>
            <a:off x="1548130" y="4076700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中括号 35"/>
          <p:cNvSpPr/>
          <p:nvPr/>
        </p:nvSpPr>
        <p:spPr>
          <a:xfrm rot="10800000">
            <a:off x="4366895" y="4081145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" name="对象 -2147482623"/>
          <p:cNvGraphicFramePr>
            <a:graphicFrameLocks noChangeAspect="1"/>
          </p:cNvGraphicFramePr>
          <p:nvPr/>
        </p:nvGraphicFramePr>
        <p:xfrm>
          <a:off x="4442143" y="4215130"/>
          <a:ext cx="962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368300" imgH="203200" progId="Equation.KSEE3">
                  <p:embed/>
                </p:oleObj>
              </mc:Choice>
              <mc:Fallback>
                <p:oleObj name="" r:id="rId14" imgW="3683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2143" y="4215130"/>
                        <a:ext cx="9620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440555" y="3900170"/>
            <a:ext cx="40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5438140" y="3506470"/>
            <a:ext cx="1494790" cy="2100580"/>
            <a:chOff x="9242" y="5748"/>
            <a:chExt cx="2354" cy="3308"/>
          </a:xfrm>
        </p:grpSpPr>
        <p:graphicFrame>
          <p:nvGraphicFramePr>
            <p:cNvPr id="42" name="对象 -2147482623"/>
            <p:cNvGraphicFramePr>
              <a:graphicFrameLocks noChangeAspect="1"/>
            </p:cNvGraphicFramePr>
            <p:nvPr/>
          </p:nvGraphicFramePr>
          <p:xfrm>
            <a:off x="9668" y="5748"/>
            <a:ext cx="1724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419100" imgH="228600" progId="Equation.KSEE3">
                    <p:embed/>
                  </p:oleObj>
                </mc:Choice>
                <mc:Fallback>
                  <p:oleObj name="" r:id="rId16" imgW="4191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668" y="5748"/>
                          <a:ext cx="1724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-2147482623"/>
            <p:cNvGraphicFramePr>
              <a:graphicFrameLocks noChangeAspect="1"/>
            </p:cNvGraphicFramePr>
            <p:nvPr/>
          </p:nvGraphicFramePr>
          <p:xfrm>
            <a:off x="9642" y="6375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431800" imgH="228600" progId="Equation.KSEE3">
                    <p:embed/>
                  </p:oleObj>
                </mc:Choice>
                <mc:Fallback>
                  <p:oleObj name="" r:id="rId18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42" y="6375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-2147482623"/>
            <p:cNvGraphicFramePr>
              <a:graphicFrameLocks noChangeAspect="1"/>
            </p:cNvGraphicFramePr>
            <p:nvPr/>
          </p:nvGraphicFramePr>
          <p:xfrm>
            <a:off x="9643" y="7028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431800" imgH="228600" progId="Equation.KSEE3">
                    <p:embed/>
                  </p:oleObj>
                </mc:Choice>
                <mc:Fallback>
                  <p:oleObj name="" r:id="rId20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643" y="7028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-2147482623"/>
            <p:cNvGraphicFramePr>
              <a:graphicFrameLocks noChangeAspect="1"/>
            </p:cNvGraphicFramePr>
            <p:nvPr/>
          </p:nvGraphicFramePr>
          <p:xfrm>
            <a:off x="9642" y="8251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2" imgW="431800" imgH="228600" progId="Equation.KSEE3">
                    <p:embed/>
                  </p:oleObj>
                </mc:Choice>
                <mc:Fallback>
                  <p:oleObj name="" r:id="rId22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642" y="8251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945" y="7743"/>
              <a:ext cx="11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243" y="6193"/>
              <a:ext cx="2303" cy="35"/>
              <a:chOff x="9243" y="6193"/>
              <a:chExt cx="2303" cy="35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9293" y="6818"/>
              <a:ext cx="2303" cy="35"/>
              <a:chOff x="9243" y="6193"/>
              <a:chExt cx="2303" cy="35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组合 62"/>
            <p:cNvGrpSpPr/>
            <p:nvPr/>
          </p:nvGrpSpPr>
          <p:grpSpPr>
            <a:xfrm>
              <a:off x="9242" y="7565"/>
              <a:ext cx="2354" cy="1089"/>
              <a:chOff x="9192" y="6193"/>
              <a:chExt cx="2354" cy="1089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3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192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9" name="左中括号 68"/>
          <p:cNvSpPr/>
          <p:nvPr/>
        </p:nvSpPr>
        <p:spPr>
          <a:xfrm>
            <a:off x="5398135" y="3677920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左中括号 69"/>
          <p:cNvSpPr/>
          <p:nvPr/>
        </p:nvSpPr>
        <p:spPr>
          <a:xfrm rot="10800000">
            <a:off x="6902450" y="3678555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" name="对象 -2147482623"/>
          <p:cNvGraphicFramePr>
            <a:graphicFrameLocks noChangeAspect="1"/>
          </p:cNvGraphicFramePr>
          <p:nvPr/>
        </p:nvGraphicFramePr>
        <p:xfrm>
          <a:off x="7068503" y="4208145"/>
          <a:ext cx="59753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4" imgW="228600" imgH="203200" progId="Equation.KSEE3">
                  <p:embed/>
                </p:oleObj>
              </mc:Choice>
              <mc:Fallback>
                <p:oleObj name="" r:id="rId24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68503" y="4208145"/>
                        <a:ext cx="59753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44104"/>
            <a:ext cx="8290559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算法总结</a:t>
            </a:r>
            <a:endParaRPr lang="zh-CN" altLang="en-US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37385"/>
            <a:ext cx="7508240" cy="3450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55" dirty="0">
                <a:latin typeface="Calibri" panose="020F0502020204030204"/>
                <a:cs typeface="Calibri" panose="020F0502020204030204"/>
              </a:rPr>
              <a:t>均值标准化（确保每个特征值均值为</a:t>
            </a:r>
            <a:r>
              <a:rPr lang="en-US" altLang="zh-CN" sz="2400" spc="55" dirty="0">
                <a:latin typeface="Calibri" panose="020F0502020204030204"/>
                <a:cs typeface="Calibri" panose="020F0502020204030204"/>
              </a:rPr>
              <a:t>0</a:t>
            </a:r>
            <a:r>
              <a:rPr lang="zh-CN" sz="2400" spc="55" dirty="0">
                <a:latin typeface="Calibri" panose="020F0502020204030204"/>
                <a:cs typeface="Calibri" panose="020F0502020204030204"/>
              </a:rPr>
              <a:t>）后，根据具体情况平衡特征值；</a:t>
            </a: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Ureduce	=</a:t>
            </a:r>
            <a:r>
              <a:rPr sz="2400" b="1" spc="-10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U(:,1:k); </a:t>
            </a:r>
            <a:endParaRPr sz="2400" b="1" spc="-5" dirty="0">
              <a:solidFill>
                <a:srgbClr val="002060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z =</a:t>
            </a:r>
            <a:r>
              <a:rPr sz="2400" b="1" spc="-2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Ureduce’*x;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9446" y="2930220"/>
            <a:ext cx="2363724" cy="8321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文本框 5"/>
          <p:cNvSpPr txBox="1"/>
          <p:nvPr/>
        </p:nvSpPr>
        <p:spPr>
          <a:xfrm>
            <a:off x="1075055" y="308546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Sigma=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075055" y="3762375"/>
            <a:ext cx="45510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lang="zh-CN" altLang="en-US" sz="24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7.4  </a:t>
            </a:r>
            <a:r>
              <a:rPr lang="zh-CN" altLang="en-US" dirty="0" smtClean="0"/>
              <a:t>压缩表征的重构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489964" y="1914940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5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2753017" y="1644378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2694063" y="1619173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1129665" y="299530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4172089" y="2936354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2841561" y="1461973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4115168" y="3177768"/>
            <a:ext cx="172665" cy="11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069120" y="2588988"/>
            <a:ext cx="146658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/>
          <p:nvPr/>
        </p:nvSpPr>
        <p:spPr>
          <a:xfrm>
            <a:off x="3601123" y="1979896"/>
            <a:ext cx="146658" cy="146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3"/>
          <p:cNvSpPr/>
          <p:nvPr/>
        </p:nvSpPr>
        <p:spPr>
          <a:xfrm>
            <a:off x="3542094" y="2442354"/>
            <a:ext cx="146658" cy="146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6"/>
          <p:cNvSpPr/>
          <p:nvPr/>
        </p:nvSpPr>
        <p:spPr>
          <a:xfrm>
            <a:off x="6833857" y="1642904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7"/>
          <p:cNvSpPr/>
          <p:nvPr/>
        </p:nvSpPr>
        <p:spPr>
          <a:xfrm>
            <a:off x="6774904" y="161770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8"/>
          <p:cNvSpPr/>
          <p:nvPr/>
        </p:nvSpPr>
        <p:spPr>
          <a:xfrm>
            <a:off x="5210505" y="2993834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8252917" y="2934881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0"/>
          <p:cNvSpPr/>
          <p:nvPr/>
        </p:nvSpPr>
        <p:spPr>
          <a:xfrm>
            <a:off x="6922401" y="1460500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923300" y="4345940"/>
            <a:ext cx="1659636" cy="347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129665" y="5422900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172089" y="5363946"/>
            <a:ext cx="115900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213860" y="5575300"/>
            <a:ext cx="192404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3037992" y="5348307"/>
            <a:ext cx="146658" cy="146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510979" y="5356267"/>
            <a:ext cx="205687" cy="14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363600" y="5347939"/>
            <a:ext cx="146658" cy="146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1952282" y="5347939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571401" y="1905821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4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150557" y="2600342"/>
            <a:ext cx="146657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623531" y="2169520"/>
            <a:ext cx="205687" cy="1958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5480660" y="396306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6069343" y="349359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01973" y="2055066"/>
            <a:ext cx="185896" cy="22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506830" y="385384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4"/>
          <p:cNvSpPr/>
          <p:nvPr/>
        </p:nvSpPr>
        <p:spPr>
          <a:xfrm>
            <a:off x="2095513" y="338437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0" name=" 160"/>
          <p:cNvSpPr/>
          <p:nvPr/>
        </p:nvSpPr>
        <p:spPr>
          <a:xfrm>
            <a:off x="4406265" y="4149090"/>
            <a:ext cx="1678305" cy="12960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60"/>
          <p:cNvSpPr/>
          <p:nvPr/>
        </p:nvSpPr>
        <p:spPr>
          <a:xfrm rot="8820000">
            <a:off x="643255" y="4203700"/>
            <a:ext cx="1146175" cy="8896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11543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62980" y="432498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/>
          <p:nvPr/>
        </p:nvSpPr>
        <p:spPr>
          <a:xfrm>
            <a:off x="962025" y="1436370"/>
            <a:ext cx="7381240" cy="42348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1844675" algn="l"/>
              </a:tabLst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平均方差映射错误，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数据总差异：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通常做法是，选择     个特征使得差异率保持在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以上；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277876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3750" dirty="0">
                <a:latin typeface="Times New Roman" panose="02020603050405020304"/>
                <a:cs typeface="Times New Roman" panose="02020603050405020304"/>
              </a:rPr>
              <a:t>                                            </a:t>
            </a:r>
            <a:r>
              <a:rPr sz="3750" spc="-5" dirty="0">
                <a:latin typeface="Calibri" panose="020F0502020204030204"/>
                <a:cs typeface="Calibri" panose="020F0502020204030204"/>
                <a:sym typeface="+mn-ea"/>
              </a:rPr>
              <a:t>(1%)</a:t>
            </a:r>
            <a:endParaRPr sz="375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837690" y="156239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043555" y="255210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12825" y="3213100"/>
            <a:ext cx="5016627" cy="10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0" name="object 5"/>
          <p:cNvSpPr txBox="1"/>
          <p:nvPr/>
        </p:nvSpPr>
        <p:spPr>
          <a:xfrm>
            <a:off x="459740" y="1062990"/>
            <a:ext cx="186563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算法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检验测试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59740" y="2836545"/>
            <a:ext cx="25292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检查是否满足：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33402" y="3163576"/>
            <a:ext cx="3733800" cy="7344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78915" y="1972832"/>
            <a:ext cx="2041017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85800" y="2409571"/>
            <a:ext cx="3453384" cy="37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1836623" y="1615820"/>
            <a:ext cx="628650" cy="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4572000" y="1182370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1" y="40385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4751705" y="1134745"/>
            <a:ext cx="421005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460" y="1524000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,2,3,4,...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710430" y="4057650"/>
            <a:ext cx="410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对于给定</a:t>
            </a:r>
            <a:r>
              <a:rPr lang="en-US" altLang="zh-CN"/>
              <a:t>k</a:t>
            </a:r>
            <a:r>
              <a:rPr lang="zh-CN" altLang="en-US"/>
              <a:t>，选取</a:t>
            </a:r>
            <a:r>
              <a:rPr lang="en-US" altLang="zh-CN"/>
              <a:t>eigenValue</a:t>
            </a:r>
            <a:r>
              <a:rPr lang="zh-CN" altLang="en-US"/>
              <a:t>值前</a:t>
            </a:r>
            <a:r>
              <a:rPr lang="en-US" altLang="zh-CN"/>
              <a:t>k</a:t>
            </a:r>
            <a:r>
              <a:rPr lang="zh-CN" altLang="en-US"/>
              <a:t>大的值：</a:t>
            </a:r>
            <a:endParaRPr lang="zh-CN" altLang="en-US"/>
          </a:p>
        </p:txBody>
      </p: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5428933" y="4631055"/>
          <a:ext cx="2672715" cy="156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" imgW="1638300" imgH="1117600" progId="Equation.KSEE3">
                  <p:embed/>
                </p:oleObj>
              </mc:Choice>
              <mc:Fallback>
                <p:oleObj name="" r:id="rId5" imgW="1638300" imgH="1117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933" y="4631055"/>
                        <a:ext cx="2672715" cy="1560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QQ图片201711300758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30" y="2044700"/>
            <a:ext cx="433768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323340"/>
            <a:ext cx="69094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4675" algn="l"/>
              </a:tabLst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3650" y="141888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4"/>
          <p:cNvSpPr txBox="1"/>
          <p:nvPr/>
        </p:nvSpPr>
        <p:spPr>
          <a:xfrm>
            <a:off x="1535430" y="2113687"/>
            <a:ext cx="4871085" cy="1681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496945" algn="l"/>
              </a:tabLst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在失真度很小的情况下，选取     个特征值，确保：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840230" y="4846345"/>
            <a:ext cx="383730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保留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以上的方差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6181090" y="301918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7"/>
          <p:cNvSpPr/>
          <p:nvPr/>
        </p:nvSpPr>
        <p:spPr>
          <a:xfrm>
            <a:off x="2258314" y="3876941"/>
            <a:ext cx="2474976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4" name="object 3"/>
          <p:cNvSpPr txBox="1">
            <a:spLocks noGrp="1"/>
          </p:cNvSpPr>
          <p:nvPr/>
        </p:nvSpPr>
        <p:spPr>
          <a:xfrm>
            <a:off x="675005" y="1323340"/>
            <a:ext cx="36722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>
                <a:latin typeface="Calibri" panose="020F0502020204030204"/>
                <a:cs typeface="Calibri" panose="020F0502020204030204"/>
              </a:rPr>
              <a:t>为监督式学习加速</a:t>
            </a:r>
            <a:endParaRPr lang="zh-CN" sz="24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2465" y="1823720"/>
            <a:ext cx="5010912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675005" y="2233282"/>
            <a:ext cx="328295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提取输入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ts val="2840"/>
              </a:lnSpc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           非标记数据集：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76903" y="2615755"/>
            <a:ext cx="3582162" cy="349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"/>
          <p:cNvSpPr txBox="1"/>
          <p:nvPr/>
        </p:nvSpPr>
        <p:spPr>
          <a:xfrm>
            <a:off x="675005" y="3914140"/>
            <a:ext cx="21424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新数据集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38624" y="3539147"/>
            <a:ext cx="3399282" cy="34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9"/>
          <p:cNvSpPr/>
          <p:nvPr/>
        </p:nvSpPr>
        <p:spPr>
          <a:xfrm>
            <a:off x="5419724" y="3113277"/>
            <a:ext cx="928115" cy="27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0"/>
          <p:cNvSpPr/>
          <p:nvPr/>
        </p:nvSpPr>
        <p:spPr>
          <a:xfrm>
            <a:off x="729615" y="4342790"/>
            <a:ext cx="4953762" cy="365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1"/>
          <p:cNvSpPr txBox="1"/>
          <p:nvPr/>
        </p:nvSpPr>
        <p:spPr>
          <a:xfrm>
            <a:off x="675005" y="4771212"/>
            <a:ext cx="7808595" cy="629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2427605" algn="l"/>
                <a:tab pos="3390900" algn="l"/>
                <a:tab pos="37211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在训练集上运行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并定义映射                      ，这种映射同样可以应用到交叉验证集          和测试集                 。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547235" y="4705031"/>
            <a:ext cx="1339596" cy="294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2590609" y="5069031"/>
            <a:ext cx="420624" cy="368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4"/>
          <p:cNvSpPr/>
          <p:nvPr/>
        </p:nvSpPr>
        <p:spPr>
          <a:xfrm>
            <a:off x="4207179" y="5044168"/>
            <a:ext cx="569213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52425" y="1149350"/>
            <a:ext cx="8468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压缩</a:t>
            </a:r>
            <a:endParaRPr lang="zh-CN" altLang="en-US" sz="2000"/>
          </a:p>
          <a:p>
            <a:r>
              <a:rPr lang="en-US" altLang="zh-CN" sz="2000"/>
              <a:t>1. </a:t>
            </a:r>
            <a:r>
              <a:rPr lang="zh-CN" altLang="en-US" sz="2000"/>
              <a:t>减少存储数据所需的内存</a:t>
            </a:r>
            <a:r>
              <a:rPr lang="en-US" altLang="zh-CN" sz="2000"/>
              <a:t>/</a:t>
            </a:r>
            <a:r>
              <a:rPr lang="zh-CN" altLang="en-US" sz="2000"/>
              <a:t>硬盘；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加速学习算法；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可视化（降维至</a:t>
            </a:r>
            <a:r>
              <a:rPr lang="en-US" altLang="zh-CN" sz="2000"/>
              <a:t>2D/3D</a:t>
            </a:r>
            <a:r>
              <a:rPr lang="zh-CN" altLang="en-US" sz="2000"/>
              <a:t>）；</a:t>
            </a:r>
            <a:endParaRPr lang="zh-CN" altLang="en-US" sz="2000"/>
          </a:p>
        </p:txBody>
      </p:sp>
      <p:sp>
        <p:nvSpPr>
          <p:cNvPr id="4" name="object 2"/>
          <p:cNvSpPr txBox="1"/>
          <p:nvPr/>
        </p:nvSpPr>
        <p:spPr>
          <a:xfrm>
            <a:off x="459740" y="2512695"/>
            <a:ext cx="7508875" cy="2143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防止过拟合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1.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用         代替         以此降低特征个数，特征个数越少 （             ），越不容易拟合；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2.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通常这样是可行的，但并不是一个好的防止过拟合的办法，可用正则化防止过拟合；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 marR="504190">
              <a:lnSpc>
                <a:spcPts val="3300"/>
              </a:lnSpc>
              <a:spcBef>
                <a:spcPts val="400"/>
              </a:spcBef>
              <a:tabLst>
                <a:tab pos="1280160" algn="l"/>
                <a:tab pos="3441065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11555" y="2904388"/>
            <a:ext cx="397763" cy="292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2042795" y="2904769"/>
            <a:ext cx="42062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5"/>
          <p:cNvSpPr/>
          <p:nvPr/>
        </p:nvSpPr>
        <p:spPr>
          <a:xfrm>
            <a:off x="6613778" y="2972968"/>
            <a:ext cx="800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6"/>
          <p:cNvSpPr/>
          <p:nvPr/>
        </p:nvSpPr>
        <p:spPr>
          <a:xfrm>
            <a:off x="1676400" y="4252297"/>
            <a:ext cx="5397246" cy="873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746760" y="1395095"/>
            <a:ext cx="6149340" cy="261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机器学习系统设计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ts val="2840"/>
              </a:lnSpc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获取训练集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374332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运行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将       降维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用逻辑回归训练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4116070" algn="l"/>
                <a:tab pos="499935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用测试集上测试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将          映射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.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" y="3989527"/>
            <a:ext cx="8087995" cy="1316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不用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，整个过程会怎样？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应用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之前，先用原始数据进行处理，如果不可行，再考虑用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将       降维为      进行处理。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164268" y="2188400"/>
            <a:ext cx="4444365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004375" y="2565806"/>
            <a:ext cx="350520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739512" y="2565806"/>
            <a:ext cx="331468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1585" y="2896489"/>
            <a:ext cx="316801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4232274" y="3236455"/>
            <a:ext cx="47434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5523992" y="3259201"/>
            <a:ext cx="443863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66672" y="3643845"/>
            <a:ext cx="331851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244471" y="4975070"/>
            <a:ext cx="350520" cy="24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3583940" y="4975415"/>
            <a:ext cx="331468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 </a:t>
            </a:r>
            <a:r>
              <a:rPr lang="zh-CN" altLang="en-US" dirty="0" smtClean="0"/>
              <a:t>支持向量机 </a:t>
            </a:r>
            <a:r>
              <a:rPr lang="en-US" altLang="zh-CN" dirty="0" smtClean="0"/>
              <a:t>SVM</a:t>
            </a:r>
            <a:endParaRPr lang="en-US" altLang="zh-CN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236855" y="792480"/>
            <a:ext cx="32321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分类：寻找最佳分割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映射：使用高效计算</a:t>
            </a:r>
            <a:endParaRPr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4301490"/>
            <a:ext cx="2818765" cy="1664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15" y="4752340"/>
            <a:ext cx="2152650" cy="76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55" y="1633855"/>
            <a:ext cx="2457450" cy="1981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70" y="1289050"/>
            <a:ext cx="2870200" cy="242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1932940"/>
            <a:ext cx="3712210" cy="3132455"/>
          </a:xfrm>
          <a:prstGeom prst="rect">
            <a:avLst/>
          </a:prstGeom>
        </p:spPr>
      </p:pic>
      <p:graphicFrame>
        <p:nvGraphicFramePr>
          <p:cNvPr id="82" name="对象 81"/>
          <p:cNvGraphicFramePr>
            <a:graphicFrameLocks noChangeAspect="1"/>
          </p:cNvGraphicFramePr>
          <p:nvPr/>
        </p:nvGraphicFramePr>
        <p:xfrm>
          <a:off x="5053330" y="1931670"/>
          <a:ext cx="3118485" cy="318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2" imgW="1600200" imgH="1638300" progId="Equation.KSEE3">
                  <p:embed/>
                </p:oleObj>
              </mc:Choice>
              <mc:Fallback>
                <p:oleObj name="" r:id="rId2" imgW="1600200" imgH="16383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53330" y="1931670"/>
                        <a:ext cx="3118485" cy="318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sp>
        <p:nvSpPr>
          <p:cNvPr id="5" name="object 5"/>
          <p:cNvSpPr/>
          <p:nvPr/>
        </p:nvSpPr>
        <p:spPr>
          <a:xfrm>
            <a:off x="2125345" y="4987290"/>
            <a:ext cx="189230" cy="189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58415" y="5026025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146300" y="5330190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589915" y="5367020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63625" y="4985385"/>
            <a:ext cx="189230" cy="189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723265" y="4744085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674495" y="4264025"/>
            <a:ext cx="0" cy="1732915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1732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1597025" y="4244340"/>
            <a:ext cx="155575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22580" y="523684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183890" y="5158740"/>
            <a:ext cx="110490" cy="155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25" name="直接箭头连接符 24"/>
          <p:cNvCxnSpPr/>
          <p:nvPr/>
        </p:nvCxnSpPr>
        <p:spPr>
          <a:xfrm flipV="1">
            <a:off x="1332230" y="4436745"/>
            <a:ext cx="935355" cy="133858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object 16"/>
          <p:cNvSpPr/>
          <p:nvPr/>
        </p:nvSpPr>
        <p:spPr>
          <a:xfrm>
            <a:off x="6621145" y="4987290"/>
            <a:ext cx="189230" cy="189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7054215" y="5026025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642100" y="5330190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5085715" y="5367020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5559425" y="4985385"/>
            <a:ext cx="189230" cy="189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5219065" y="4744085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6170295" y="4264025"/>
            <a:ext cx="0" cy="1732915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1732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6092825" y="4244340"/>
            <a:ext cx="155575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4818380" y="523684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26" name="直接箭头连接符 25"/>
          <p:cNvCxnSpPr/>
          <p:nvPr/>
        </p:nvCxnSpPr>
        <p:spPr>
          <a:xfrm>
            <a:off x="5428615" y="5220335"/>
            <a:ext cx="1952625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object 11"/>
          <p:cNvSpPr/>
          <p:nvPr/>
        </p:nvSpPr>
        <p:spPr>
          <a:xfrm>
            <a:off x="203835" y="894714"/>
            <a:ext cx="295351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"/>
          <p:cNvSpPr/>
          <p:nvPr/>
        </p:nvSpPr>
        <p:spPr>
          <a:xfrm>
            <a:off x="838200" y="1957386"/>
            <a:ext cx="0" cy="1843405"/>
          </a:xfrm>
          <a:custGeom>
            <a:avLst/>
            <a:gdLst/>
            <a:ahLst/>
            <a:cxnLst/>
            <a:rect l="l" t="t" r="r" b="b"/>
            <a:pathLst>
              <a:path h="1843405">
                <a:moveTo>
                  <a:pt x="0" y="184308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8" name="object 4"/>
          <p:cNvSpPr/>
          <p:nvPr/>
        </p:nvSpPr>
        <p:spPr>
          <a:xfrm>
            <a:off x="760453" y="1937550"/>
            <a:ext cx="155493" cy="110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5"/>
          <p:cNvSpPr/>
          <p:nvPr/>
        </p:nvSpPr>
        <p:spPr>
          <a:xfrm>
            <a:off x="609600" y="357187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"/>
          <p:cNvSpPr/>
          <p:nvPr/>
        </p:nvSpPr>
        <p:spPr>
          <a:xfrm>
            <a:off x="3471113" y="3494125"/>
            <a:ext cx="110286" cy="155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9"/>
          <p:cNvSpPr/>
          <p:nvPr/>
        </p:nvSpPr>
        <p:spPr>
          <a:xfrm>
            <a:off x="5053965" y="3539490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3" name="object 10"/>
          <p:cNvSpPr/>
          <p:nvPr/>
        </p:nvSpPr>
        <p:spPr>
          <a:xfrm>
            <a:off x="7915478" y="3461743"/>
            <a:ext cx="110286" cy="155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"/>
          <p:cNvSpPr/>
          <p:nvPr/>
        </p:nvSpPr>
        <p:spPr>
          <a:xfrm>
            <a:off x="5761989" y="1896267"/>
            <a:ext cx="0" cy="2113915"/>
          </a:xfrm>
          <a:custGeom>
            <a:avLst/>
            <a:gdLst/>
            <a:ahLst/>
            <a:cxnLst/>
            <a:rect l="l" t="t" r="r" b="b"/>
            <a:pathLst>
              <a:path h="2113915">
                <a:moveTo>
                  <a:pt x="0" y="2113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8"/>
          <p:cNvSpPr/>
          <p:nvPr/>
        </p:nvSpPr>
        <p:spPr>
          <a:xfrm>
            <a:off x="5684240" y="1876425"/>
            <a:ext cx="155498" cy="11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77" name="直接箭头连接符 76"/>
          <p:cNvCxnSpPr/>
          <p:nvPr/>
        </p:nvCxnSpPr>
        <p:spPr>
          <a:xfrm flipV="1">
            <a:off x="845820" y="2420620"/>
            <a:ext cx="918210" cy="11328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28040" y="2852420"/>
            <a:ext cx="1800225" cy="720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5761990" y="2819400"/>
            <a:ext cx="1800225" cy="720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 flipH="1" flipV="1">
            <a:off x="5364480" y="2780665"/>
            <a:ext cx="431800" cy="79184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825" y="833755"/>
            <a:ext cx="2922905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1038860"/>
            <a:ext cx="5969000" cy="5892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766570"/>
            <a:ext cx="5651500" cy="213487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3882390"/>
            <a:ext cx="5813425" cy="2576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 </a:t>
            </a:r>
            <a:r>
              <a:rPr lang="zh-CN" altLang="en-US">
                <a:sym typeface="+mn-ea"/>
              </a:rPr>
              <a:t>映射：使用高效计算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42900" y="1406525"/>
            <a:ext cx="193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普通映射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900" y="3660140"/>
            <a:ext cx="193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核函数</a:t>
            </a:r>
            <a:endParaRPr lang="zh-CN" altLang="en-US"/>
          </a:p>
        </p:txBody>
      </p:sp>
      <p:graphicFrame>
        <p:nvGraphicFramePr>
          <p:cNvPr id="82" name="对象 81"/>
          <p:cNvGraphicFramePr>
            <a:graphicFrameLocks noChangeAspect="1"/>
          </p:cNvGraphicFramePr>
          <p:nvPr/>
        </p:nvGraphicFramePr>
        <p:xfrm>
          <a:off x="1138873" y="1680528"/>
          <a:ext cx="678561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1" imgW="3479800" imgH="1600200" progId="Equation.KSEE3">
                  <p:embed/>
                </p:oleObj>
              </mc:Choice>
              <mc:Fallback>
                <p:oleObj name="" r:id="rId1" imgW="3479800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8873" y="1680528"/>
                        <a:ext cx="6785610" cy="311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2900" y="5138420"/>
            <a:ext cx="8021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常用核函数：线性核函数，多项式核函数，</a:t>
            </a:r>
            <a:r>
              <a:rPr lang="zh-CN" altLang="en-US">
                <a:solidFill>
                  <a:srgbClr val="FF0000"/>
                </a:solidFill>
              </a:rPr>
              <a:t>高斯核函数</a:t>
            </a:r>
            <a:r>
              <a:rPr lang="zh-CN" altLang="en-US"/>
              <a:t>，</a:t>
            </a:r>
            <a:r>
              <a:rPr lang="en-US" altLang="zh-CN"/>
              <a:t>sigmoid</a:t>
            </a:r>
            <a:r>
              <a:rPr lang="zh-CN" altLang="en-US"/>
              <a:t>核函数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459740" y="1100594"/>
            <a:ext cx="778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Kernel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983739" y="3277260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59740" y="2134260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344170" y="3923665"/>
            <a:ext cx="546798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  <a:tabLst>
                <a:tab pos="89281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对于给定样本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，带入高斯核函数实现高维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：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743600" y="1605662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65853" y="1585823"/>
            <a:ext cx="155493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574865" y="3230038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775824" y="3152609"/>
            <a:ext cx="110566" cy="1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文本框 16"/>
          <p:cNvSpPr txBox="1"/>
          <p:nvPr/>
        </p:nvSpPr>
        <p:spPr>
          <a:xfrm>
            <a:off x="1238250" y="18370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06675" y="233362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64410" y="14687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540193" y="1604645"/>
          <a:ext cx="39624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03200" imgH="203200" progId="Equation.KSEE3">
                  <p:embed/>
                </p:oleObj>
              </mc:Choice>
              <mc:Fallback>
                <p:oleObj name="" r:id="rId3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0193" y="1604645"/>
                        <a:ext cx="396240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610486" y="1261745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215900" imgH="203200" progId="Equation.KSEE3">
                  <p:embed/>
                </p:oleObj>
              </mc:Choice>
              <mc:Fallback>
                <p:oleObj name="" r:id="rId5" imgW="2159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0486" y="1261745"/>
                        <a:ext cx="421005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984501" y="2133600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4501" y="2133600"/>
                        <a:ext cx="421005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4623435" y="1496695"/>
            <a:ext cx="3771900" cy="768350"/>
            <a:chOff x="6264" y="1566"/>
            <a:chExt cx="5940" cy="1210"/>
          </a:xfrm>
        </p:grpSpPr>
        <p:sp>
          <p:nvSpPr>
            <p:cNvPr id="11" name="object 6"/>
            <p:cNvSpPr/>
            <p:nvPr/>
          </p:nvSpPr>
          <p:spPr>
            <a:xfrm>
              <a:off x="6264" y="1740"/>
              <a:ext cx="1872" cy="4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7"/>
            <p:cNvSpPr/>
            <p:nvPr/>
          </p:nvSpPr>
          <p:spPr>
            <a:xfrm>
              <a:off x="6264" y="2409"/>
              <a:ext cx="222" cy="20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5"/>
            <p:cNvSpPr txBox="1"/>
            <p:nvPr/>
          </p:nvSpPr>
          <p:spPr>
            <a:xfrm>
              <a:off x="6654" y="1566"/>
              <a:ext cx="5551" cy="12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5080">
                <a:lnSpc>
                  <a:spcPct val="121000"/>
                </a:lnSpc>
                <a:spcBef>
                  <a:spcPts val="100"/>
                </a:spcBef>
                <a:tabLst>
                  <a:tab pos="892810" algn="l"/>
                </a:tabLst>
              </a:pPr>
              <a:r>
                <a:rPr lang="en-US" sz="2000">
                  <a:latin typeface="Calibri" panose="020F0502020204030204"/>
                  <a:cs typeface="Calibri" panose="020F0502020204030204"/>
                </a:rPr>
                <a:t>                  landmark</a:t>
              </a:r>
              <a:r>
                <a:rPr lang="zh-CN" altLang="en-US" sz="2000">
                  <a:latin typeface="Calibri" panose="020F0502020204030204"/>
                  <a:cs typeface="Calibri" panose="020F0502020204030204"/>
                </a:rPr>
                <a:t>基准点</a:t>
              </a:r>
              <a:endParaRPr lang="zh-CN" altLang="en-US" sz="200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21000"/>
                </a:lnSpc>
                <a:spcBef>
                  <a:spcPts val="100"/>
                </a:spcBef>
                <a:tabLst>
                  <a:tab pos="892810" algn="l"/>
                </a:tabLst>
              </a:pPr>
              <a:r>
                <a:rPr lang="zh-CN" altLang="en-US" sz="2000">
                  <a:latin typeface="Calibri" panose="020F0502020204030204"/>
                  <a:cs typeface="Calibri" panose="020F0502020204030204"/>
                </a:rPr>
                <a:t>样本点</a:t>
              </a:r>
              <a:endParaRPr lang="zh-CN" altLang="en-US" sz="2000">
                <a:latin typeface="Calibri" panose="020F0502020204030204"/>
                <a:cs typeface="Calibri" panose="020F0502020204030204"/>
              </a:endParaRPr>
            </a:p>
          </p:txBody>
        </p:sp>
      </p:grp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606676" y="4603115"/>
          <a:ext cx="289750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1" imgW="1485900" imgH="634365" progId="Equation.KSEE3">
                  <p:embed/>
                </p:oleObj>
              </mc:Choice>
              <mc:Fallback>
                <p:oleObj name="" r:id="rId11" imgW="1485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06676" y="4603115"/>
                        <a:ext cx="2897505" cy="123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18135" y="2807970"/>
          <a:ext cx="2396490" cy="201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" imgW="1524000" imgH="1282700" progId="Equation.KSEE3">
                  <p:embed/>
                </p:oleObj>
              </mc:Choice>
              <mc:Fallback>
                <p:oleObj name="" r:id="rId1" imgW="1524000" imgH="1282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8135" y="2807970"/>
                        <a:ext cx="2396490" cy="2018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54966" y="4820603"/>
          <a:ext cx="2550795" cy="131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308100" imgH="673100" progId="Equation.KSEE3">
                  <p:embed/>
                </p:oleObj>
              </mc:Choice>
              <mc:Fallback>
                <p:oleObj name="" r:id="rId3" imgW="1308100" imgH="6731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6" y="4820603"/>
                        <a:ext cx="2550795" cy="1313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" y="918210"/>
            <a:ext cx="2875915" cy="1943100"/>
          </a:xfrm>
          <a:prstGeom prst="rect">
            <a:avLst/>
          </a:prstGeom>
        </p:spPr>
      </p:pic>
      <p:sp>
        <p:nvSpPr>
          <p:cNvPr id="46" name="object 5"/>
          <p:cNvSpPr/>
          <p:nvPr/>
        </p:nvSpPr>
        <p:spPr>
          <a:xfrm>
            <a:off x="5801995" y="2296160"/>
            <a:ext cx="1088390" cy="25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11"/>
          <p:cNvSpPr/>
          <p:nvPr/>
        </p:nvSpPr>
        <p:spPr>
          <a:xfrm>
            <a:off x="3920490" y="787400"/>
            <a:ext cx="2044700" cy="1571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6"/>
          <p:cNvSpPr/>
          <p:nvPr/>
        </p:nvSpPr>
        <p:spPr>
          <a:xfrm>
            <a:off x="5925185" y="6363335"/>
            <a:ext cx="854710" cy="254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9"/>
          <p:cNvSpPr/>
          <p:nvPr/>
        </p:nvSpPr>
        <p:spPr>
          <a:xfrm>
            <a:off x="4180840" y="4762500"/>
            <a:ext cx="2044700" cy="1571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4925" y="5109210"/>
            <a:ext cx="114300" cy="99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"/>
          <p:cNvSpPr/>
          <p:nvPr/>
        </p:nvSpPr>
        <p:spPr>
          <a:xfrm>
            <a:off x="5873750" y="4354195"/>
            <a:ext cx="843280" cy="251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7"/>
          <p:cNvSpPr/>
          <p:nvPr/>
        </p:nvSpPr>
        <p:spPr>
          <a:xfrm>
            <a:off x="4069080" y="2802255"/>
            <a:ext cx="2044700" cy="1571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966945" y="2778183"/>
            <a:ext cx="1749546" cy="15877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7032010" y="4785037"/>
            <a:ext cx="1747051" cy="1586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962207" y="844564"/>
            <a:ext cx="1744775" cy="1586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6" name="直接连接符 5"/>
          <p:cNvCxnSpPr/>
          <p:nvPr/>
        </p:nvCxnSpPr>
        <p:spPr>
          <a:xfrm>
            <a:off x="3634105" y="2693670"/>
            <a:ext cx="5436870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3634105" y="4749165"/>
            <a:ext cx="5436870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918210"/>
            <a:ext cx="2875915" cy="1943100"/>
          </a:xfrm>
          <a:prstGeom prst="rect">
            <a:avLst/>
          </a:prstGeom>
        </p:spPr>
      </p:pic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65785" y="3180715"/>
          <a:ext cx="3116580" cy="79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2" imgW="1688465" imgH="431800" progId="Equation.KSEE3">
                  <p:embed/>
                </p:oleObj>
              </mc:Choice>
              <mc:Fallback>
                <p:oleObj name="" r:id="rId2" imgW="1688465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785" y="3180715"/>
                        <a:ext cx="3116580" cy="798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565785" y="4299585"/>
          <a:ext cx="2907030" cy="126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4" imgW="1574800" imgH="685800" progId="Equation.KSEE3">
                  <p:embed/>
                </p:oleObj>
              </mc:Choice>
              <mc:Fallback>
                <p:oleObj name="" r:id="rId4" imgW="1574800" imgH="685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85" y="4299585"/>
                        <a:ext cx="2907030" cy="1268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4514850" y="4299585"/>
          <a:ext cx="2907030" cy="126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" imgW="1574800" imgH="685800" progId="Equation.KSEE3">
                  <p:embed/>
                </p:oleObj>
              </mc:Choice>
              <mc:Fallback>
                <p:oleObj name="" r:id="rId6" imgW="1574800" imgH="685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4299585"/>
                        <a:ext cx="2907030" cy="1268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983739" y="3405746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459740" y="2262746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2743200" y="2226348"/>
            <a:ext cx="91439" cy="91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1219200" y="2026500"/>
            <a:ext cx="91440" cy="914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819795" y="2978048"/>
            <a:ext cx="91440" cy="91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111239" y="1714131"/>
            <a:ext cx="296265" cy="217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2895600" y="1889328"/>
            <a:ext cx="296265" cy="217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97430" y="3023768"/>
            <a:ext cx="296265" cy="217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43600" y="1528555"/>
            <a:ext cx="0" cy="2029460"/>
          </a:xfrm>
          <a:custGeom>
            <a:avLst/>
            <a:gdLst/>
            <a:ahLst/>
            <a:cxnLst/>
            <a:rect l="l" t="t" r="r" b="b"/>
            <a:pathLst>
              <a:path h="2029460">
                <a:moveTo>
                  <a:pt x="0" y="202882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5853" y="1508721"/>
            <a:ext cx="155493" cy="11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74865" y="3358524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775824" y="3281095"/>
            <a:ext cx="110566" cy="155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 txBox="1">
            <a:spLocks noGrp="1"/>
          </p:cNvSpPr>
          <p:nvPr/>
        </p:nvSpPr>
        <p:spPr>
          <a:xfrm>
            <a:off x="459740" y="1108075"/>
            <a:ext cx="281686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</a:t>
            </a:r>
            <a:r>
              <a:rPr sz="2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landmarks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237099" y="1931539"/>
            <a:ext cx="2793098" cy="734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 txBox="1"/>
          <p:nvPr/>
        </p:nvSpPr>
        <p:spPr>
          <a:xfrm>
            <a:off x="2730104" y="4169587"/>
            <a:ext cx="154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4"/>
          <p:cNvSpPr/>
          <p:nvPr/>
        </p:nvSpPr>
        <p:spPr>
          <a:xfrm>
            <a:off x="710463" y="4187240"/>
            <a:ext cx="1825180" cy="320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4955223" y="2117408"/>
          <a:ext cx="28130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9" imgW="152400" imgH="203200" progId="Equation.KSEE3">
                  <p:embed/>
                </p:oleObj>
              </mc:Choice>
              <mc:Fallback>
                <p:oleObj name="" r:id="rId9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55223" y="2117408"/>
                        <a:ext cx="28130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708343" y="3736023"/>
          <a:ext cx="349440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11" imgW="1892300" imgH="228600" progId="Equation.KSEE3">
                  <p:embed/>
                </p:oleObj>
              </mc:Choice>
              <mc:Fallback>
                <p:oleObj name="" r:id="rId11" imgW="18923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343" y="3736023"/>
                        <a:ext cx="3494405" cy="422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995" y="4718050"/>
            <a:ext cx="6684645" cy="1564005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>
            <a:off x="3636645" y="5607050"/>
            <a:ext cx="16192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0" name="文本框 59"/>
          <p:cNvSpPr txBox="1"/>
          <p:nvPr/>
        </p:nvSpPr>
        <p:spPr>
          <a:xfrm>
            <a:off x="3870960" y="5012055"/>
            <a:ext cx="1420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landmarks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2299335" y="1238707"/>
            <a:ext cx="4677156" cy="3352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2630868" y="1640117"/>
            <a:ext cx="4610100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 txBox="1"/>
          <p:nvPr/>
        </p:nvSpPr>
        <p:spPr>
          <a:xfrm>
            <a:off x="459740" y="892810"/>
            <a:ext cx="209867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SVM with</a:t>
            </a:r>
            <a:r>
              <a:rPr sz="2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Kernels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12700" marR="1270635">
              <a:lnSpc>
                <a:spcPts val="26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给定样本点：</a:t>
            </a:r>
            <a:endParaRPr lang="zh-CN" sz="2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201104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设定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Landmarks</a:t>
            </a:r>
            <a:r>
              <a:rPr sz="2200" dirty="0">
                <a:latin typeface="Calibri" panose="020F0502020204030204"/>
                <a:cs typeface="Calibri" panose="020F0502020204030204"/>
              </a:rPr>
              <a:t>	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5"/>
          <p:cNvSpPr/>
          <p:nvPr/>
        </p:nvSpPr>
        <p:spPr>
          <a:xfrm>
            <a:off x="1269555" y="2102739"/>
            <a:ext cx="140398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8"/>
          <p:cNvSpPr/>
          <p:nvPr/>
        </p:nvSpPr>
        <p:spPr>
          <a:xfrm>
            <a:off x="1469428" y="3298190"/>
            <a:ext cx="278700" cy="3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9"/>
          <p:cNvSpPr txBox="1"/>
          <p:nvPr/>
        </p:nvSpPr>
        <p:spPr>
          <a:xfrm>
            <a:off x="603250" y="3953586"/>
            <a:ext cx="2370455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200">
                <a:latin typeface="Calibri" panose="020F0502020204030204"/>
                <a:cs typeface="Calibri" panose="020F0502020204030204"/>
              </a:rPr>
              <a:t>对于训练样本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2632723" y="3953586"/>
            <a:ext cx="1003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84200" y="2195513"/>
          <a:ext cx="2304415" cy="157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5" imgW="1524000" imgH="1041400" progId="Equation.KSEE3">
                  <p:embed/>
                </p:oleObj>
              </mc:Choice>
              <mc:Fallback>
                <p:oleObj name="" r:id="rId5" imgW="1524000" imgH="1041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00" y="2195513"/>
                        <a:ext cx="2304415" cy="15760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969895" y="4171633"/>
          <a:ext cx="2304415" cy="2287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7" imgW="1524000" imgH="1511300" progId="Equation.KSEE3">
                  <p:embed/>
                </p:oleObj>
              </mc:Choice>
              <mc:Fallback>
                <p:oleObj name="" r:id="rId7" imgW="1524000" imgH="15113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9895" y="4171633"/>
                        <a:ext cx="2304415" cy="2287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bject 5"/>
          <p:cNvSpPr/>
          <p:nvPr/>
        </p:nvSpPr>
        <p:spPr>
          <a:xfrm>
            <a:off x="2418905" y="4066794"/>
            <a:ext cx="140398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18" name="object 4"/>
          <p:cNvSpPr txBox="1"/>
          <p:nvPr/>
        </p:nvSpPr>
        <p:spPr>
          <a:xfrm>
            <a:off x="459740" y="892810"/>
            <a:ext cx="8219440" cy="524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SVM with</a:t>
            </a:r>
            <a:r>
              <a:rPr sz="2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Kernels</a:t>
            </a:r>
            <a:endParaRPr sz="22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en-US" sz="2200" b="1" spc="-5" dirty="0">
                <a:latin typeface="Calibri" panose="020F0502020204030204"/>
                <a:cs typeface="Calibri" panose="020F0502020204030204"/>
              </a:rPr>
              <a:t>1. Train</a:t>
            </a:r>
            <a:endParaRPr 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给定样本集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X</a:t>
            </a:r>
            <a:endParaRPr lang="en-US" altLang="zh-CN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设定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landmarks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基准点       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对样本集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的每个元素       进行高斯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，转换为高维特征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基于高纬特征，进行训练，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Loss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函数：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获取向量       值</a:t>
            </a:r>
            <a:endParaRPr 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en-US" sz="2200" b="1" spc="-5" dirty="0">
                <a:latin typeface="Calibri" panose="020F0502020204030204"/>
                <a:cs typeface="Calibri" panose="020F0502020204030204"/>
              </a:rPr>
              <a:t>2. Predict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：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sz="2200" b="1">
                <a:latin typeface="Calibri" panose="020F0502020204030204"/>
                <a:cs typeface="Calibri" panose="020F0502020204030204"/>
              </a:rPr>
              <a:t>给定待测样本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x</a:t>
            </a:r>
            <a:endParaRPr lang="en-US" altLang="zh-CN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>
                <a:latin typeface="Calibri" panose="020F0502020204030204"/>
                <a:cs typeface="Calibri" panose="020F0502020204030204"/>
              </a:rPr>
              <a:t>进行高斯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，获取高维特征</a:t>
            </a:r>
            <a:endParaRPr lang="zh-CN" altLang="en-US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>
                <a:latin typeface="Calibri" panose="020F0502020204030204"/>
                <a:cs typeface="Calibri" panose="020F0502020204030204"/>
              </a:rPr>
              <a:t>通过              运算，预测样本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的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y*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3903663" y="1902143"/>
          <a:ext cx="37528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1" imgW="203200" imgH="203200" progId="Equation.KSEE3">
                  <p:embed/>
                </p:oleObj>
              </mc:Choice>
              <mc:Fallback>
                <p:oleObj name="" r:id="rId1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3663" y="1902143"/>
                        <a:ext cx="37528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1923" y="2217738"/>
          <a:ext cx="42227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28600" imgH="203200" progId="Equation.KSEE3">
                  <p:embed/>
                </p:oleObj>
              </mc:Choice>
              <mc:Fallback>
                <p:oleObj name="" r:id="rId3" imgW="2286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1923" y="2217738"/>
                        <a:ext cx="42227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/>
          <p:nvPr/>
        </p:nvSpPr>
        <p:spPr>
          <a:xfrm>
            <a:off x="873823" y="3076194"/>
            <a:ext cx="7508176" cy="800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80311" y="4044951"/>
          <a:ext cx="234950" cy="32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27000" imgH="177165" progId="Equation.KSEE3">
                  <p:embed/>
                </p:oleObj>
              </mc:Choice>
              <mc:Fallback>
                <p:oleObj name="" r:id="rId6" imgW="127000" imgH="1771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0311" y="4044951"/>
                        <a:ext cx="234950" cy="328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582026" y="2289493"/>
          <a:ext cx="2819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152400" imgH="203200" progId="Equation.KSEE3">
                  <p:embed/>
                </p:oleObj>
              </mc:Choice>
              <mc:Fallback>
                <p:oleObj name="" r:id="rId8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82026" y="2289493"/>
                        <a:ext cx="2819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165726" y="5021898"/>
          <a:ext cx="2819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152400" imgH="203200" progId="Equation.KSEE3">
                  <p:embed/>
                </p:oleObj>
              </mc:Choice>
              <mc:Fallback>
                <p:oleObj name="" r:id="rId10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5726" y="5021898"/>
                        <a:ext cx="2819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1846581" y="5400993"/>
          <a:ext cx="8915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12" imgW="482600" imgH="203200" progId="Equation.KSEE3">
                  <p:embed/>
                </p:oleObj>
              </mc:Choice>
              <mc:Fallback>
                <p:oleObj name="" r:id="rId12" imgW="4826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6581" y="5400993"/>
                        <a:ext cx="8915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  <p:graphicFrame>
        <p:nvGraphicFramePr>
          <p:cNvPr id="5" name="表格 4"/>
          <p:cNvGraphicFramePr/>
          <p:nvPr/>
        </p:nvGraphicFramePr>
        <p:xfrm>
          <a:off x="360045" y="1125220"/>
          <a:ext cx="38703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65"/>
                <a:gridCol w="774065"/>
                <a:gridCol w="774065"/>
                <a:gridCol w="774065"/>
                <a:gridCol w="7740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369570" y="4481195"/>
          <a:ext cx="38608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/>
                <a:gridCol w="772160"/>
                <a:gridCol w="772160"/>
                <a:gridCol w="772160"/>
                <a:gridCol w="7721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515610" y="1125220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喜欢技术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463105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643191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有车</a:t>
            </a:r>
            <a:endParaRPr lang="zh-CN" altLang="en-US" sz="2000" b="1"/>
          </a:p>
        </p:txBody>
      </p:sp>
      <p:sp>
        <p:nvSpPr>
          <p:cNvPr id="23" name="文本框 22"/>
          <p:cNvSpPr txBox="1"/>
          <p:nvPr/>
        </p:nvSpPr>
        <p:spPr>
          <a:xfrm>
            <a:off x="551561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收入</a:t>
            </a:r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726440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sp>
        <p:nvSpPr>
          <p:cNvPr id="25" name="文本框 24"/>
          <p:cNvSpPr txBox="1"/>
          <p:nvPr/>
        </p:nvSpPr>
        <p:spPr>
          <a:xfrm>
            <a:off x="4874895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性别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6602730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7" name="文本框 26"/>
          <p:cNvSpPr txBox="1"/>
          <p:nvPr/>
        </p:nvSpPr>
        <p:spPr>
          <a:xfrm>
            <a:off x="4361180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8" name="文本框 27"/>
          <p:cNvSpPr txBox="1"/>
          <p:nvPr/>
        </p:nvSpPr>
        <p:spPr>
          <a:xfrm>
            <a:off x="6161405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cxnSp>
        <p:nvCxnSpPr>
          <p:cNvPr id="29" name="直接箭头连接符 28"/>
          <p:cNvCxnSpPr>
            <a:stCxn id="20" idx="2"/>
          </p:cNvCxnSpPr>
          <p:nvPr/>
        </p:nvCxnSpPr>
        <p:spPr>
          <a:xfrm flipH="1">
            <a:off x="5219700" y="1524000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0"/>
          </p:cNvCxnSpPr>
          <p:nvPr/>
        </p:nvCxnSpPr>
        <p:spPr>
          <a:xfrm>
            <a:off x="6161405" y="155638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flipH="1">
            <a:off x="6195060" y="2577465"/>
            <a:ext cx="941705" cy="8445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103110" y="2609850"/>
            <a:ext cx="996950" cy="8191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2"/>
          </p:cNvCxnSpPr>
          <p:nvPr/>
        </p:nvCxnSpPr>
        <p:spPr>
          <a:xfrm flipH="1">
            <a:off x="5211445" y="3820795"/>
            <a:ext cx="983615" cy="576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153150" y="382079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4711065" y="4919345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23890" y="4940935"/>
            <a:ext cx="878840" cy="6330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81905" y="1605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807200" y="1644015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949315" y="284861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58735" y="281559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168900" y="3892550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&gt;8</a:t>
            </a:r>
            <a:endParaRPr lang="en-US" altLang="zh-CN" sz="2000"/>
          </a:p>
        </p:txBody>
      </p:sp>
      <p:sp>
        <p:nvSpPr>
          <p:cNvPr id="43" name="文本框 42"/>
          <p:cNvSpPr txBox="1"/>
          <p:nvPr/>
        </p:nvSpPr>
        <p:spPr>
          <a:xfrm>
            <a:off x="6678930" y="3931285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&lt;8</a:t>
            </a:r>
            <a:endParaRPr lang="en-US" altLang="zh-CN" sz="2000"/>
          </a:p>
        </p:txBody>
      </p:sp>
      <p:sp>
        <p:nvSpPr>
          <p:cNvPr id="44" name="文本框 43"/>
          <p:cNvSpPr txBox="1"/>
          <p:nvPr/>
        </p:nvSpPr>
        <p:spPr>
          <a:xfrm>
            <a:off x="4579620" y="5034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6233160" y="500126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515610" y="1125220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喜欢技术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463105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643191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有车</a:t>
            </a:r>
            <a:endParaRPr lang="zh-CN" altLang="en-US" sz="2000" b="1"/>
          </a:p>
        </p:txBody>
      </p:sp>
      <p:sp>
        <p:nvSpPr>
          <p:cNvPr id="23" name="文本框 22"/>
          <p:cNvSpPr txBox="1"/>
          <p:nvPr/>
        </p:nvSpPr>
        <p:spPr>
          <a:xfrm>
            <a:off x="551561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收入</a:t>
            </a:r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726440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sp>
        <p:nvSpPr>
          <p:cNvPr id="25" name="文本框 24"/>
          <p:cNvSpPr txBox="1"/>
          <p:nvPr/>
        </p:nvSpPr>
        <p:spPr>
          <a:xfrm>
            <a:off x="4874895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性别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6602730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7" name="文本框 26"/>
          <p:cNvSpPr txBox="1"/>
          <p:nvPr/>
        </p:nvSpPr>
        <p:spPr>
          <a:xfrm>
            <a:off x="4361180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8" name="文本框 27"/>
          <p:cNvSpPr txBox="1"/>
          <p:nvPr/>
        </p:nvSpPr>
        <p:spPr>
          <a:xfrm>
            <a:off x="6161405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cxnSp>
        <p:nvCxnSpPr>
          <p:cNvPr id="29" name="直接箭头连接符 28"/>
          <p:cNvCxnSpPr>
            <a:stCxn id="20" idx="2"/>
          </p:cNvCxnSpPr>
          <p:nvPr/>
        </p:nvCxnSpPr>
        <p:spPr>
          <a:xfrm flipH="1">
            <a:off x="5219700" y="1524000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0"/>
          </p:cNvCxnSpPr>
          <p:nvPr/>
        </p:nvCxnSpPr>
        <p:spPr>
          <a:xfrm>
            <a:off x="6161405" y="155638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flipH="1">
            <a:off x="6195060" y="2577465"/>
            <a:ext cx="941705" cy="8445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103110" y="2609850"/>
            <a:ext cx="996950" cy="8191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2"/>
          </p:cNvCxnSpPr>
          <p:nvPr/>
        </p:nvCxnSpPr>
        <p:spPr>
          <a:xfrm flipH="1">
            <a:off x="5211445" y="3820795"/>
            <a:ext cx="983615" cy="576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153150" y="382079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4711065" y="4919345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23890" y="4940935"/>
            <a:ext cx="878840" cy="6330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81905" y="1605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807200" y="1644015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949315" y="284861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58735" y="281559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168900" y="3892550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&gt;8</a:t>
            </a:r>
            <a:endParaRPr lang="en-US" altLang="zh-CN" sz="2000"/>
          </a:p>
        </p:txBody>
      </p:sp>
      <p:sp>
        <p:nvSpPr>
          <p:cNvPr id="43" name="文本框 42"/>
          <p:cNvSpPr txBox="1"/>
          <p:nvPr/>
        </p:nvSpPr>
        <p:spPr>
          <a:xfrm>
            <a:off x="6678930" y="3931285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&lt;8</a:t>
            </a:r>
            <a:endParaRPr lang="en-US" altLang="zh-CN" sz="2000"/>
          </a:p>
        </p:txBody>
      </p:sp>
      <p:sp>
        <p:nvSpPr>
          <p:cNvPr id="44" name="文本框 43"/>
          <p:cNvSpPr txBox="1"/>
          <p:nvPr/>
        </p:nvSpPr>
        <p:spPr>
          <a:xfrm>
            <a:off x="4579620" y="5034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6233160" y="500126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57505" y="219329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505" y="295211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性别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57505" y="373189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收入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57505" y="454660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有车</a:t>
            </a:r>
            <a:r>
              <a:rPr lang="en-US" altLang="zh-CN" sz="2000"/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505" y="219329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505" y="295211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性别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57505" y="373189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收入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57505" y="454660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有车</a:t>
            </a:r>
            <a:r>
              <a:rPr lang="en-US" altLang="zh-CN" sz="2000"/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14458" y="1257300"/>
          <a:ext cx="508762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2946400" imgH="2705100" progId="Equation.KSEE3">
                  <p:embed/>
                </p:oleObj>
              </mc:Choice>
              <mc:Fallback>
                <p:oleObj name="" r:id="rId1" imgW="2946400" imgH="27051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4458" y="1257300"/>
                        <a:ext cx="5087620" cy="4670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12115" y="1018540"/>
          <a:ext cx="3657600" cy="146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790700" imgH="825500" progId="Equation.KSEE3">
                  <p:embed/>
                </p:oleObj>
              </mc:Choice>
              <mc:Fallback>
                <p:oleObj name="" r:id="rId1" imgW="1790700" imgH="8255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115" y="1018540"/>
                        <a:ext cx="3657600" cy="14662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2095500"/>
            <a:ext cx="5507990" cy="45624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99708" y="1538605"/>
          <a:ext cx="3424555" cy="90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676400" imgH="508000" progId="Equation.KSEE3">
                  <p:embed/>
                </p:oleObj>
              </mc:Choice>
              <mc:Fallback>
                <p:oleObj name="" r:id="rId1" imgW="1676400" imgH="5080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708" y="1538605"/>
                        <a:ext cx="3424555" cy="902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872355" y="179006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16535" y="2345055"/>
          <a:ext cx="38703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65"/>
                <a:gridCol w="774065"/>
                <a:gridCol w="774065"/>
                <a:gridCol w="774065"/>
                <a:gridCol w="7740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472940" y="2606675"/>
            <a:ext cx="41313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确定节点：计算根据每个特征分类后纯度，选择纯度最高的对样本分类；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对被分完的每一个类，再次进行</a:t>
            </a:r>
            <a:r>
              <a:rPr lang="en-US" altLang="zh-CN"/>
              <a:t>1</a:t>
            </a:r>
            <a:r>
              <a:rPr lang="zh-CN" altLang="en-US"/>
              <a:t>的运算；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直到被分成的类纯度为</a:t>
            </a:r>
            <a:r>
              <a:rPr lang="en-US" altLang="zh-CN"/>
              <a:t>1</a:t>
            </a:r>
            <a:r>
              <a:rPr lang="zh-CN" altLang="en-US"/>
              <a:t>，结束循环</a:t>
            </a:r>
            <a:endParaRPr lang="zh-CN" altLang="en-US"/>
          </a:p>
          <a:p>
            <a:r>
              <a:rPr lang="en-US" altLang="zh-CN"/>
              <a:t>Note</a:t>
            </a:r>
            <a:r>
              <a:rPr lang="zh-CN" altLang="en-US"/>
              <a:t>：对于不能将纯度提纯为</a:t>
            </a:r>
            <a:r>
              <a:rPr lang="en-US" altLang="zh-CN"/>
              <a:t>1</a:t>
            </a:r>
            <a:r>
              <a:rPr lang="zh-CN" altLang="en-US"/>
              <a:t>的类，设置树的最大深度或者最小样本数来退出循环；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2625" y="1628775"/>
            <a:ext cx="3154045" cy="585724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841750" y="2931795"/>
            <a:ext cx="3154045" cy="3119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Kmean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 PCA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 SVM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 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 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 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 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1066801" y="3354832"/>
            <a:ext cx="1492300" cy="367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3"/>
          <p:cNvSpPr txBox="1"/>
          <p:nvPr/>
        </p:nvSpPr>
        <p:spPr>
          <a:xfrm>
            <a:off x="459740" y="1036320"/>
            <a:ext cx="7900670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分类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546100">
              <a:lnSpc>
                <a:spcPts val="2840"/>
              </a:lnSpc>
              <a:spcBef>
                <a:spcPts val="19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Email: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垃圾邮件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网上交易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诈骗与否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 /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良性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负类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良性肿瘤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正类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696601" y="2851785"/>
            <a:ext cx="116776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肿瘤大小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4870" y="2812808"/>
            <a:ext cx="6725284" cy="6350"/>
          </a:xfrm>
          <a:custGeom>
            <a:avLst/>
            <a:gdLst/>
            <a:ahLst/>
            <a:cxnLst/>
            <a:rect l="l" t="t" r="r" b="b"/>
            <a:pathLst>
              <a:path w="6725284" h="6350">
                <a:moveTo>
                  <a:pt x="0" y="0"/>
                </a:moveTo>
                <a:lnTo>
                  <a:pt x="6725055" y="632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8226567" y="2704800"/>
            <a:ext cx="163115" cy="228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558165" y="3783330"/>
            <a:ext cx="33356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052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分类输出阈值               为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0.5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0750" y="3776586"/>
            <a:ext cx="678941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557402" y="4332484"/>
            <a:ext cx="148361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2143909" y="4267786"/>
            <a:ext cx="195580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0”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402" y="4928778"/>
            <a:ext cx="148361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1744306" y="1248689"/>
            <a:ext cx="0" cy="1917064"/>
          </a:xfrm>
          <a:custGeom>
            <a:avLst/>
            <a:gdLst/>
            <a:ahLst/>
            <a:cxnLst/>
            <a:rect l="l" t="t" r="r" b="b"/>
            <a:pathLst>
              <a:path h="1917064">
                <a:moveTo>
                  <a:pt x="0" y="19165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630079" y="1218933"/>
            <a:ext cx="228441" cy="163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634870" y="2812808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5">
                <a:moveTo>
                  <a:pt x="0" y="0"/>
                </a:moveTo>
                <a:lnTo>
                  <a:pt x="360085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 txBox="1">
            <a:spLocks noGrp="1"/>
          </p:cNvSpPr>
          <p:nvPr/>
        </p:nvSpPr>
        <p:spPr>
          <a:xfrm>
            <a:off x="59690" y="1953895"/>
            <a:ext cx="22409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>
                <a:solidFill>
                  <a:srgbClr val="000000"/>
                </a:solidFill>
              </a:rPr>
              <a:t>Malignant</a:t>
            </a:r>
            <a:r>
              <a:rPr sz="2000" u="none" spc="-85" dirty="0">
                <a:solidFill>
                  <a:srgbClr val="000000"/>
                </a:solidFill>
              </a:rPr>
              <a:t> </a:t>
            </a:r>
            <a:r>
              <a:rPr sz="2000" u="none" dirty="0">
                <a:solidFill>
                  <a:srgbClr val="000000"/>
                </a:solidFill>
              </a:rPr>
              <a:t>? </a:t>
            </a:r>
            <a:r>
              <a:rPr lang="en-US" sz="2000" u="none" dirty="0">
                <a:solidFill>
                  <a:srgbClr val="000000"/>
                </a:solidFill>
              </a:rPr>
              <a:t>0.5</a:t>
            </a:r>
            <a:endParaRPr lang="en-US" sz="2000" u="none" dirty="0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310" y="1392110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(Yes)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310" y="2646934"/>
            <a:ext cx="59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(No)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70380" y="2115820"/>
            <a:ext cx="603123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57632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58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86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21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618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870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5145" y="2561590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216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77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6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4795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951990" y="1052830"/>
            <a:ext cx="3196590" cy="20923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095115" y="3729355"/>
            <a:ext cx="0" cy="19615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bject 2"/>
          <p:cNvSpPr/>
          <p:nvPr/>
        </p:nvSpPr>
        <p:spPr>
          <a:xfrm>
            <a:off x="4659630" y="4222115"/>
            <a:ext cx="851535" cy="384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4659630" y="3711575"/>
            <a:ext cx="4133850" cy="215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分类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= 0 or 1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         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     </a:t>
            </a:r>
            <a:r>
              <a:rPr sz="2800" dirty="0">
                <a:latin typeface="Calibri" panose="020F0502020204030204"/>
                <a:cs typeface="Calibri" panose="020F0502020204030204"/>
              </a:rPr>
              <a:t>&gt; 1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0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/>
                <a:cs typeface="Times New Roman" panose="02020603050405020304"/>
              </a:rPr>
              <a:t>逻辑回归</a:t>
            </a: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5967095" y="4857115"/>
            <a:ext cx="2295525" cy="38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6726555" y="4643755"/>
            <a:ext cx="1640205" cy="1040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形函数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逻辑函数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40" y="901344"/>
            <a:ext cx="3302000" cy="8902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逻辑回归模型</a:t>
            </a:r>
            <a:endParaRPr lang="zh-CN" sz="24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/>
              <a:t>预期</a:t>
            </a:r>
            <a:endParaRPr lang="zh-CN" sz="2400"/>
          </a:p>
        </p:txBody>
      </p:sp>
      <p:sp>
        <p:nvSpPr>
          <p:cNvPr id="5" name="object 5"/>
          <p:cNvSpPr/>
          <p:nvPr/>
        </p:nvSpPr>
        <p:spPr>
          <a:xfrm>
            <a:off x="1197102" y="1464945"/>
            <a:ext cx="180136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81214" y="231288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7980" y="412700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99550" y="4012780"/>
            <a:ext cx="163029" cy="228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6555" y="248342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7107555" y="41810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76250" y="2099945"/>
          <a:ext cx="284480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0" imgH="1079500" progId="Equation.KSEE3">
                  <p:embed/>
                </p:oleObj>
              </mc:Choice>
              <mc:Fallback>
                <p:oleObj name="" r:id="rId3" imgW="1016000" imgH="1079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2099945"/>
                        <a:ext cx="284480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373120" y="3369310"/>
            <a:ext cx="1908810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弧形 13"/>
          <p:cNvSpPr/>
          <p:nvPr/>
        </p:nvSpPr>
        <p:spPr>
          <a:xfrm>
            <a:off x="5094605" y="260540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弧形 14"/>
          <p:cNvSpPr/>
          <p:nvPr/>
        </p:nvSpPr>
        <p:spPr>
          <a:xfrm rot="10800000">
            <a:off x="7158990" y="266065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80580" y="259270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394970" y="2852420"/>
            <a:ext cx="2736215" cy="10801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546735" y="160690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3"/>
          <p:cNvSpPr/>
          <p:nvPr/>
        </p:nvSpPr>
        <p:spPr>
          <a:xfrm>
            <a:off x="2093379" y="2070100"/>
            <a:ext cx="3808476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4"/>
          <p:cNvSpPr/>
          <p:nvPr/>
        </p:nvSpPr>
        <p:spPr>
          <a:xfrm>
            <a:off x="2053564" y="2936227"/>
            <a:ext cx="149504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5"/>
          <p:cNvSpPr txBox="1"/>
          <p:nvPr/>
        </p:nvSpPr>
        <p:spPr>
          <a:xfrm>
            <a:off x="244475" y="873125"/>
            <a:ext cx="7583805" cy="35909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假设输出解释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对于给定的输入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，估算的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概率；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273685">
              <a:lnSpc>
                <a:spcPct val="100000"/>
              </a:lnSpc>
              <a:spcBef>
                <a:spcPts val="2145"/>
              </a:spcBef>
              <a:tabLst>
                <a:tab pos="15455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如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3175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告诉病人该肿瘤为恶性肿瘤的概率为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70%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764915" marR="5080" indent="-138430">
              <a:lnSpc>
                <a:spcPts val="2800"/>
              </a:lnSpc>
              <a:spcBef>
                <a:spcPts val="2585"/>
              </a:spcBef>
              <a:tabLst>
                <a:tab pos="62223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参数设置为 ，给定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时，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的概率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6"/>
          <p:cNvSpPr/>
          <p:nvPr/>
        </p:nvSpPr>
        <p:spPr>
          <a:xfrm>
            <a:off x="5141214" y="4138533"/>
            <a:ext cx="128015" cy="21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7"/>
          <p:cNvSpPr/>
          <p:nvPr/>
        </p:nvSpPr>
        <p:spPr>
          <a:xfrm>
            <a:off x="3835056" y="4535170"/>
            <a:ext cx="4267199" cy="65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13" name="object 2"/>
          <p:cNvSpPr txBox="1">
            <a:spLocks noGrp="1"/>
          </p:cNvSpPr>
          <p:nvPr/>
        </p:nvSpPr>
        <p:spPr>
          <a:xfrm>
            <a:off x="316230" y="964565"/>
            <a:ext cx="23488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13167" y="1703070"/>
            <a:ext cx="2322956" cy="38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4"/>
          <p:cNvSpPr/>
          <p:nvPr/>
        </p:nvSpPr>
        <p:spPr>
          <a:xfrm>
            <a:off x="691641" y="2246490"/>
            <a:ext cx="1978914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7"/>
          <p:cNvSpPr/>
          <p:nvPr/>
        </p:nvSpPr>
        <p:spPr>
          <a:xfrm>
            <a:off x="739775" y="3603701"/>
            <a:ext cx="657225" cy="25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8"/>
          <p:cNvSpPr/>
          <p:nvPr/>
        </p:nvSpPr>
        <p:spPr>
          <a:xfrm>
            <a:off x="2358390" y="3603891"/>
            <a:ext cx="1421790" cy="29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/>
          <p:nvPr/>
        </p:nvSpPr>
        <p:spPr>
          <a:xfrm>
            <a:off x="710183" y="4274237"/>
            <a:ext cx="670369" cy="25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12"/>
          <p:cNvSpPr/>
          <p:nvPr/>
        </p:nvSpPr>
        <p:spPr>
          <a:xfrm>
            <a:off x="2342133" y="4274427"/>
            <a:ext cx="1421790" cy="29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9" name="直接箭头连接符 48"/>
          <p:cNvCxnSpPr/>
          <p:nvPr/>
        </p:nvCxnSpPr>
        <p:spPr>
          <a:xfrm flipH="1">
            <a:off x="144589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>
            <a:off x="145415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47285" y="3538220"/>
          <a:ext cx="97917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508000" imgH="203200" progId="Equation.KSEE3">
                  <p:embed/>
                </p:oleObj>
              </mc:Choice>
              <mc:Fallback>
                <p:oleObj name="" r:id="rId7" imgW="508000" imgH="2032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3538220"/>
                        <a:ext cx="97917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 flipH="1">
            <a:off x="399732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0" name="直接箭头连接符 59"/>
          <p:cNvCxnSpPr/>
          <p:nvPr/>
        </p:nvCxnSpPr>
        <p:spPr>
          <a:xfrm flipH="1">
            <a:off x="399542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object 6"/>
          <p:cNvSpPr/>
          <p:nvPr/>
        </p:nvSpPr>
        <p:spPr>
          <a:xfrm>
            <a:off x="6965949" y="130831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8"/>
          <p:cNvSpPr/>
          <p:nvPr/>
        </p:nvSpPr>
        <p:spPr>
          <a:xfrm>
            <a:off x="5162715" y="312243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9"/>
          <p:cNvSpPr/>
          <p:nvPr/>
        </p:nvSpPr>
        <p:spPr>
          <a:xfrm>
            <a:off x="8784285" y="3008210"/>
            <a:ext cx="163029" cy="22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11"/>
          <p:cNvSpPr txBox="1"/>
          <p:nvPr/>
        </p:nvSpPr>
        <p:spPr>
          <a:xfrm>
            <a:off x="6511290" y="147885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892290" y="31765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4879340" y="160083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弧形 66"/>
          <p:cNvSpPr/>
          <p:nvPr/>
        </p:nvSpPr>
        <p:spPr>
          <a:xfrm rot="10800000">
            <a:off x="6943725" y="165608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6965315" y="158813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892040" y="4116705"/>
          <a:ext cx="1059180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10" imgW="508000" imgH="203200" progId="Equation.KSEE3">
                  <p:embed/>
                </p:oleObj>
              </mc:Choice>
              <mc:Fallback>
                <p:oleObj name="" r:id="rId10" imgW="508000" imgH="203200" progId="Equation.KSEE3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2040" y="4116705"/>
                        <a:ext cx="1059180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898030" y="1278995"/>
            <a:ext cx="0" cy="1670685"/>
          </a:xfrm>
          <a:custGeom>
            <a:avLst/>
            <a:gdLst/>
            <a:ahLst/>
            <a:cxnLst/>
            <a:rect l="l" t="t" r="r" b="b"/>
            <a:pathLst>
              <a:path h="1670685">
                <a:moveTo>
                  <a:pt x="0" y="1670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839076" y="1253794"/>
            <a:ext cx="117908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75887" y="2843809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5">
                <a:moveTo>
                  <a:pt x="0" y="0"/>
                </a:moveTo>
                <a:lnTo>
                  <a:pt x="17226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07818" y="2784855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387985" y="749300"/>
            <a:ext cx="23939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判别边界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3241" y="245687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465" y="284641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891" y="2070646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115" y="246016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351" y="168132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55573" y="207086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65731" y="2806489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679486" y="2799834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00640" y="2804610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290167" y="2799377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969081" y="2144471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61099" y="238015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974854" y="1892020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240929" y="224760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205179" y="257515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1394358" y="247322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979891" y="259063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1704620" y="187799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361695" y="1515281"/>
            <a:ext cx="136331" cy="13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655306" y="1647843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84275" y="1398339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965034" y="1600333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1537931" y="264594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19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19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049984" y="1865496"/>
            <a:ext cx="136331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1931607" y="2085828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2049895" y="2332881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2247456" y="20706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1813447" y="1382680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378967" y="1017089"/>
            <a:ext cx="422909" cy="15894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968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29845" algn="r">
              <a:lnSpc>
                <a:spcPct val="100000"/>
              </a:lnSpc>
              <a:spcBef>
                <a:spcPts val="14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3581400" y="1611453"/>
            <a:ext cx="4285869" cy="35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 txBox="1"/>
          <p:nvPr/>
        </p:nvSpPr>
        <p:spPr>
          <a:xfrm>
            <a:off x="625919" y="2937624"/>
            <a:ext cx="16097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0"/>
              </a:spcBef>
              <a:tabLst>
                <a:tab pos="1084580" algn="l"/>
                <a:tab pos="149288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	2	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2609973" y="2932722"/>
            <a:ext cx="44513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3581400" y="226595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218557" y="2275344"/>
            <a:ext cx="2648331" cy="290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2" name="直接连接符 41"/>
          <p:cNvCxnSpPr/>
          <p:nvPr/>
        </p:nvCxnSpPr>
        <p:spPr>
          <a:xfrm>
            <a:off x="659130" y="1413510"/>
            <a:ext cx="1753235" cy="18002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43" name="文本框 42"/>
          <p:cNvSpPr txBox="1"/>
          <p:nvPr/>
        </p:nvSpPr>
        <p:spPr>
          <a:xfrm>
            <a:off x="4537710" y="21774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76" name="object 3"/>
          <p:cNvSpPr txBox="1"/>
          <p:nvPr/>
        </p:nvSpPr>
        <p:spPr>
          <a:xfrm>
            <a:off x="1438897" y="344031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703489" y="3742176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30">
                <a:moveTo>
                  <a:pt x="0" y="2094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5"/>
          <p:cNvSpPr/>
          <p:nvPr/>
        </p:nvSpPr>
        <p:spPr>
          <a:xfrm>
            <a:off x="1644535" y="3716972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6"/>
          <p:cNvSpPr/>
          <p:nvPr/>
        </p:nvSpPr>
        <p:spPr>
          <a:xfrm>
            <a:off x="669691" y="4813503"/>
            <a:ext cx="1993900" cy="0"/>
          </a:xfrm>
          <a:custGeom>
            <a:avLst/>
            <a:gdLst/>
            <a:ahLst/>
            <a:cxnLst/>
            <a:rect l="l" t="t" r="r" b="b"/>
            <a:pathLst>
              <a:path w="1993900">
                <a:moveTo>
                  <a:pt x="0" y="0"/>
                </a:moveTo>
                <a:lnTo>
                  <a:pt x="19932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"/>
          <p:cNvSpPr/>
          <p:nvPr/>
        </p:nvSpPr>
        <p:spPr>
          <a:xfrm>
            <a:off x="2572283" y="4754549"/>
            <a:ext cx="115912" cy="117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"/>
          <p:cNvSpPr/>
          <p:nvPr/>
        </p:nvSpPr>
        <p:spPr>
          <a:xfrm>
            <a:off x="3582606" y="3788411"/>
            <a:ext cx="4147185" cy="357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9"/>
          <p:cNvSpPr/>
          <p:nvPr/>
        </p:nvSpPr>
        <p:spPr>
          <a:xfrm>
            <a:off x="5665724" y="4275124"/>
            <a:ext cx="2168270" cy="384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10"/>
          <p:cNvSpPr txBox="1"/>
          <p:nvPr/>
        </p:nvSpPr>
        <p:spPr>
          <a:xfrm>
            <a:off x="2851416" y="4702606"/>
            <a:ext cx="13042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2409373" y="4901051"/>
            <a:ext cx="136838" cy="136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5" name="object 24"/>
          <p:cNvSpPr/>
          <p:nvPr/>
        </p:nvSpPr>
        <p:spPr>
          <a:xfrm>
            <a:off x="1389101" y="5504731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6" name="object 25"/>
          <p:cNvSpPr/>
          <p:nvPr/>
        </p:nvSpPr>
        <p:spPr>
          <a:xfrm>
            <a:off x="1790803" y="55520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26"/>
          <p:cNvSpPr/>
          <p:nvPr/>
        </p:nvSpPr>
        <p:spPr>
          <a:xfrm>
            <a:off x="749888" y="4982800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8" name="object 27"/>
          <p:cNvSpPr/>
          <p:nvPr/>
        </p:nvSpPr>
        <p:spPr>
          <a:xfrm>
            <a:off x="2409373" y="4398740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9" name="object 28"/>
          <p:cNvSpPr/>
          <p:nvPr/>
        </p:nvSpPr>
        <p:spPr>
          <a:xfrm>
            <a:off x="1369624" y="3875411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29"/>
          <p:cNvSpPr/>
          <p:nvPr/>
        </p:nvSpPr>
        <p:spPr>
          <a:xfrm>
            <a:off x="956180" y="4018578"/>
            <a:ext cx="136838" cy="1368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1" name="object 30"/>
          <p:cNvSpPr/>
          <p:nvPr/>
        </p:nvSpPr>
        <p:spPr>
          <a:xfrm>
            <a:off x="752707" y="4454392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2" name="object 31"/>
          <p:cNvSpPr txBox="1"/>
          <p:nvPr/>
        </p:nvSpPr>
        <p:spPr>
          <a:xfrm>
            <a:off x="2205837" y="483025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2"/>
          <p:cNvSpPr txBox="1"/>
          <p:nvPr/>
        </p:nvSpPr>
        <p:spPr>
          <a:xfrm>
            <a:off x="1056595" y="4846802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33"/>
          <p:cNvSpPr txBox="1"/>
          <p:nvPr/>
        </p:nvSpPr>
        <p:spPr>
          <a:xfrm>
            <a:off x="1503159" y="5270334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34"/>
          <p:cNvSpPr txBox="1"/>
          <p:nvPr/>
        </p:nvSpPr>
        <p:spPr>
          <a:xfrm>
            <a:off x="1529219" y="4150372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28"/>
          <p:cNvSpPr/>
          <p:nvPr/>
        </p:nvSpPr>
        <p:spPr>
          <a:xfrm>
            <a:off x="1925007" y="38706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7" name="object 28"/>
          <p:cNvSpPr/>
          <p:nvPr/>
        </p:nvSpPr>
        <p:spPr>
          <a:xfrm>
            <a:off x="2229807" y="40230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8" name="object 28"/>
          <p:cNvSpPr/>
          <p:nvPr/>
        </p:nvSpPr>
        <p:spPr>
          <a:xfrm>
            <a:off x="21536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9" name="object 28"/>
          <p:cNvSpPr/>
          <p:nvPr/>
        </p:nvSpPr>
        <p:spPr>
          <a:xfrm>
            <a:off x="9344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0" name="椭圆 99"/>
          <p:cNvSpPr/>
          <p:nvPr/>
        </p:nvSpPr>
        <p:spPr>
          <a:xfrm>
            <a:off x="1376045" y="41598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528445" y="43616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833245" y="43334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22591" y="4408668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1327208" y="456794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1049441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52532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548853" y="510893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954814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812837" y="46170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736637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2041437" y="456775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376045" y="48188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973455" y="4070985"/>
            <a:ext cx="1337310" cy="1337310"/>
          </a:xfrm>
          <a:prstGeom prst="ellips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object 13"/>
          <p:cNvSpPr/>
          <p:nvPr/>
        </p:nvSpPr>
        <p:spPr>
          <a:xfrm>
            <a:off x="5163185" y="5544820"/>
            <a:ext cx="2543175" cy="368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2" name="文本框 131"/>
          <p:cNvSpPr txBox="1"/>
          <p:nvPr/>
        </p:nvSpPr>
        <p:spPr>
          <a:xfrm>
            <a:off x="4486275" y="55048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133" name="object 39"/>
          <p:cNvSpPr/>
          <p:nvPr/>
        </p:nvSpPr>
        <p:spPr>
          <a:xfrm>
            <a:off x="3581400" y="557557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6" name="object 2"/>
          <p:cNvSpPr txBox="1"/>
          <p:nvPr/>
        </p:nvSpPr>
        <p:spPr>
          <a:xfrm>
            <a:off x="1972945" y="5342890"/>
            <a:ext cx="40760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949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如何选择参数     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3867149" y="5434507"/>
            <a:ext cx="153619" cy="260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4"/>
          <p:cNvSpPr/>
          <p:nvPr/>
        </p:nvSpPr>
        <p:spPr>
          <a:xfrm>
            <a:off x="2757995" y="1507045"/>
            <a:ext cx="5383530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5"/>
          <p:cNvSpPr txBox="1"/>
          <p:nvPr/>
        </p:nvSpPr>
        <p:spPr>
          <a:xfrm>
            <a:off x="107950" y="1450975"/>
            <a:ext cx="2467610" cy="520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678815">
              <a:lnSpc>
                <a:spcPts val="3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测试集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65" dirty="0">
                <a:latin typeface="Calibri" panose="020F0502020204030204"/>
                <a:cs typeface="Calibri" panose="020F0502020204030204"/>
              </a:rPr>
              <a:t>个样本</a:t>
            </a:r>
            <a:endParaRPr lang="zh-CN" sz="2400" spc="-6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6"/>
          <p:cNvSpPr/>
          <p:nvPr/>
        </p:nvSpPr>
        <p:spPr>
          <a:xfrm>
            <a:off x="3529584" y="2019935"/>
            <a:ext cx="1499615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7"/>
          <p:cNvSpPr/>
          <p:nvPr/>
        </p:nvSpPr>
        <p:spPr>
          <a:xfrm>
            <a:off x="5867400" y="2451353"/>
            <a:ext cx="2244852" cy="306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8"/>
          <p:cNvSpPr/>
          <p:nvPr/>
        </p:nvSpPr>
        <p:spPr>
          <a:xfrm>
            <a:off x="1972946" y="3856863"/>
            <a:ext cx="293522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44475" y="821055"/>
            <a:ext cx="406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Logistic regression </a:t>
            </a:r>
            <a:r>
              <a:rPr sz="24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35" y="1626235"/>
            <a:ext cx="6028182" cy="7292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组合 24"/>
          <p:cNvGrpSpPr/>
          <p:nvPr/>
        </p:nvGrpSpPr>
        <p:grpSpPr>
          <a:xfrm>
            <a:off x="281940" y="2659380"/>
            <a:ext cx="5260975" cy="3171190"/>
            <a:chOff x="7506" y="4222"/>
            <a:chExt cx="5694" cy="3668"/>
          </a:xfrm>
        </p:grpSpPr>
        <p:sp>
          <p:nvSpPr>
            <p:cNvPr id="17" name="object 13"/>
            <p:cNvSpPr/>
            <p:nvPr/>
          </p:nvSpPr>
          <p:spPr>
            <a:xfrm>
              <a:off x="8520" y="4337"/>
              <a:ext cx="0" cy="3369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76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4"/>
            <p:cNvSpPr/>
            <p:nvPr/>
          </p:nvSpPr>
          <p:spPr>
            <a:xfrm>
              <a:off x="8340" y="4290"/>
              <a:ext cx="360" cy="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19" name="object 15"/>
            <p:cNvSpPr/>
            <p:nvPr/>
          </p:nvSpPr>
          <p:spPr>
            <a:xfrm>
              <a:off x="8160" y="7327"/>
              <a:ext cx="4994" cy="0"/>
            </a:xfrm>
            <a:custGeom>
              <a:avLst/>
              <a:gdLst/>
              <a:ahLst/>
              <a:cxnLst/>
              <a:rect l="l" t="t" r="r" b="b"/>
              <a:pathLst>
                <a:path w="3171190">
                  <a:moveTo>
                    <a:pt x="0" y="0"/>
                  </a:moveTo>
                  <a:lnTo>
                    <a:pt x="31706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0" name="object 16"/>
            <p:cNvSpPr/>
            <p:nvPr/>
          </p:nvSpPr>
          <p:spPr>
            <a:xfrm>
              <a:off x="12943" y="7147"/>
              <a:ext cx="257" cy="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1" name="object 17"/>
            <p:cNvSpPr/>
            <p:nvPr/>
          </p:nvSpPr>
          <p:spPr>
            <a:xfrm>
              <a:off x="10320" y="7480"/>
              <a:ext cx="242" cy="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2" name="object 18"/>
            <p:cNvSpPr/>
            <p:nvPr/>
          </p:nvSpPr>
          <p:spPr>
            <a:xfrm>
              <a:off x="12526" y="4650"/>
              <a:ext cx="674" cy="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19"/>
            <p:cNvSpPr txBox="1"/>
            <p:nvPr/>
          </p:nvSpPr>
          <p:spPr>
            <a:xfrm>
              <a:off x="9964" y="4222"/>
              <a:ext cx="1370" cy="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“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凸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”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06" y="4239"/>
              <a:ext cx="774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p:sp>
        <p:nvSpPr>
          <p:cNvPr id="26" name="弧形 25"/>
          <p:cNvSpPr/>
          <p:nvPr/>
        </p:nvSpPr>
        <p:spPr>
          <a:xfrm rot="16200000">
            <a:off x="1112520" y="1326515"/>
            <a:ext cx="4165600" cy="3272790"/>
          </a:xfrm>
          <a:prstGeom prst="arc">
            <a:avLst>
              <a:gd name="adj1" fmla="val 5767908"/>
              <a:gd name="adj2" fmla="val 1627108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036320"/>
            <a:ext cx="40646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逻辑回归成本函数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0203"/>
            <a:ext cx="6028182" cy="7292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51254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0415" y="1662821"/>
            <a:ext cx="2895600" cy="252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2"/>
          <p:cNvSpPr/>
          <p:nvPr/>
        </p:nvSpPr>
        <p:spPr>
          <a:xfrm>
            <a:off x="1448828" y="4270374"/>
            <a:ext cx="7214616" cy="65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766445" y="3488639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 txBox="1"/>
          <p:nvPr/>
        </p:nvSpPr>
        <p:spPr>
          <a:xfrm>
            <a:off x="769020" y="5127663"/>
            <a:ext cx="42538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参数寻优</a:t>
            </a: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新值预测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057996" y="5143423"/>
            <a:ext cx="1104137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47557" y="5781108"/>
            <a:ext cx="214655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892810"/>
            <a:ext cx="22244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799" y="218821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493" y="2253411"/>
            <a:ext cx="1241297" cy="3063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407744"/>
            <a:ext cx="7879842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2720" y="2029836"/>
            <a:ext cx="927735" cy="9194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目标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83515">
              <a:lnSpc>
                <a:spcPct val="100000"/>
              </a:lnSpc>
              <a:spcBef>
                <a:spcPts val="104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899" y="2709087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741" y="3984751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8372" y="3201466"/>
            <a:ext cx="2587752" cy="4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6795" y="3950970"/>
            <a:ext cx="17037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19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4770755" y="3103245"/>
            <a:ext cx="4227195" cy="598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15" name="直接箭头连接符 14"/>
          <p:cNvCxnSpPr/>
          <p:nvPr/>
        </p:nvCxnSpPr>
        <p:spPr>
          <a:xfrm>
            <a:off x="3507740" y="3420110"/>
            <a:ext cx="1193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3792220" y="3012440"/>
            <a:ext cx="85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86120" y="4632960"/>
            <a:ext cx="286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和线性回归算法极为相似</a:t>
            </a:r>
            <a:endParaRPr lang="zh-CN" altLang="en-US"/>
          </a:p>
        </p:txBody>
      </p:sp>
      <p:sp>
        <p:nvSpPr>
          <p:cNvPr id="160" name=" 160"/>
          <p:cNvSpPr/>
          <p:nvPr/>
        </p:nvSpPr>
        <p:spPr>
          <a:xfrm rot="6960000">
            <a:off x="7092315" y="3789045"/>
            <a:ext cx="504190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873125"/>
            <a:ext cx="5291455" cy="331914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多元分类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邮件标签：工作，朋友，家庭，爱好；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  </a:t>
            </a:r>
            <a:endParaRPr lang="en-US" altLang="zh-CN" sz="2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健康标记：健康，普通感冒，流感；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天      气：晴朗，多云，下雨，下雪；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184277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1043305" y="275082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042670" y="3608705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grpSp>
        <p:nvGrpSpPr>
          <p:cNvPr id="24" name="组合 23"/>
          <p:cNvGrpSpPr/>
          <p:nvPr/>
        </p:nvGrpSpPr>
        <p:grpSpPr>
          <a:xfrm>
            <a:off x="1725108" y="1846434"/>
            <a:ext cx="583810" cy="651805"/>
            <a:chOff x="10725" y="3888"/>
            <a:chExt cx="1153" cy="1434"/>
          </a:xfrm>
        </p:grpSpPr>
        <p:sp>
          <p:nvSpPr>
            <p:cNvPr id="19" name="文本框 1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43598" y="1841989"/>
            <a:ext cx="583810" cy="651805"/>
            <a:chOff x="10725" y="3888"/>
            <a:chExt cx="1153" cy="1434"/>
          </a:xfrm>
        </p:grpSpPr>
        <p:sp>
          <p:nvSpPr>
            <p:cNvPr id="26" name="文本框 2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60208" y="1841989"/>
            <a:ext cx="583810" cy="651805"/>
            <a:chOff x="10725" y="3888"/>
            <a:chExt cx="1153" cy="1434"/>
          </a:xfrm>
        </p:grpSpPr>
        <p:sp>
          <p:nvSpPr>
            <p:cNvPr id="29" name="文本框 2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4108" y="1841354"/>
            <a:ext cx="583810" cy="651805"/>
            <a:chOff x="10725" y="3888"/>
            <a:chExt cx="1153" cy="1434"/>
          </a:xfrm>
        </p:grpSpPr>
        <p:sp>
          <p:nvSpPr>
            <p:cNvPr id="33" name="文本框 32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96863" y="2805919"/>
            <a:ext cx="583810" cy="651805"/>
            <a:chOff x="10725" y="3888"/>
            <a:chExt cx="1153" cy="1434"/>
          </a:xfrm>
        </p:grpSpPr>
        <p:sp>
          <p:nvSpPr>
            <p:cNvPr id="36" name="文本框 3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630618" y="2801474"/>
            <a:ext cx="583810" cy="651805"/>
            <a:chOff x="10725" y="3888"/>
            <a:chExt cx="1153" cy="1434"/>
          </a:xfrm>
        </p:grpSpPr>
        <p:sp>
          <p:nvSpPr>
            <p:cNvPr id="39" name="文本框 3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62493" y="2801474"/>
            <a:ext cx="583810" cy="651805"/>
            <a:chOff x="10725" y="3888"/>
            <a:chExt cx="1153" cy="1434"/>
          </a:xfrm>
        </p:grpSpPr>
        <p:sp>
          <p:nvSpPr>
            <p:cNvPr id="42" name="文本框 41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69863" y="3675234"/>
            <a:ext cx="583810" cy="651805"/>
            <a:chOff x="10725" y="3888"/>
            <a:chExt cx="1153" cy="1434"/>
          </a:xfrm>
        </p:grpSpPr>
        <p:sp>
          <p:nvSpPr>
            <p:cNvPr id="45" name="文本框 44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88353" y="3670789"/>
            <a:ext cx="583810" cy="651805"/>
            <a:chOff x="10725" y="3888"/>
            <a:chExt cx="1153" cy="1434"/>
          </a:xfrm>
        </p:grpSpPr>
        <p:sp>
          <p:nvSpPr>
            <p:cNvPr id="48" name="文本框 47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4963" y="3670789"/>
            <a:ext cx="583810" cy="651805"/>
            <a:chOff x="10725" y="3888"/>
            <a:chExt cx="1153" cy="1434"/>
          </a:xfrm>
        </p:grpSpPr>
        <p:sp>
          <p:nvSpPr>
            <p:cNvPr id="51" name="文本框 50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28863" y="3670154"/>
            <a:ext cx="583810" cy="651805"/>
            <a:chOff x="10725" y="3888"/>
            <a:chExt cx="1153" cy="1434"/>
          </a:xfrm>
        </p:grpSpPr>
        <p:sp>
          <p:nvSpPr>
            <p:cNvPr id="54" name="文本框 53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66740" y="1067435"/>
            <a:ext cx="2823210" cy="2629233"/>
            <a:chOff x="1014" y="1907"/>
            <a:chExt cx="5421" cy="6329"/>
          </a:xfrm>
        </p:grpSpPr>
        <p:sp>
          <p:nvSpPr>
            <p:cNvPr id="57" name="object 2"/>
            <p:cNvSpPr/>
            <p:nvPr/>
          </p:nvSpPr>
          <p:spPr>
            <a:xfrm>
              <a:off x="2315" y="543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3180" y="537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79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79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2804" y="592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2694" y="49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4672" y="4496"/>
              <a:ext cx="376" cy="37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672" y="4496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3" name="object 8"/>
            <p:cNvSpPr/>
            <p:nvPr/>
          </p:nvSpPr>
          <p:spPr>
            <a:xfrm>
              <a:off x="4831" y="3473"/>
              <a:ext cx="376" cy="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9"/>
            <p:cNvSpPr/>
            <p:nvPr/>
          </p:nvSpPr>
          <p:spPr>
            <a:xfrm>
              <a:off x="4831" y="347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5" name="object 10"/>
            <p:cNvSpPr/>
            <p:nvPr/>
          </p:nvSpPr>
          <p:spPr>
            <a:xfrm>
              <a:off x="5529" y="4103"/>
              <a:ext cx="376" cy="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11"/>
            <p:cNvSpPr/>
            <p:nvPr/>
          </p:nvSpPr>
          <p:spPr>
            <a:xfrm>
              <a:off x="5529" y="410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0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7" name="object 12"/>
            <p:cNvSpPr/>
            <p:nvPr/>
          </p:nvSpPr>
          <p:spPr>
            <a:xfrm>
              <a:off x="4809" y="4070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13"/>
            <p:cNvSpPr/>
            <p:nvPr/>
          </p:nvSpPr>
          <p:spPr>
            <a:xfrm>
              <a:off x="4809" y="407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9" name="object 14"/>
            <p:cNvSpPr txBox="1"/>
            <p:nvPr/>
          </p:nvSpPr>
          <p:spPr>
            <a:xfrm>
              <a:off x="4051" y="7169"/>
              <a:ext cx="782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0" name="object 15"/>
            <p:cNvSpPr txBox="1"/>
            <p:nvPr/>
          </p:nvSpPr>
          <p:spPr>
            <a:xfrm>
              <a:off x="1014" y="4424"/>
              <a:ext cx="597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1" name="object 16"/>
            <p:cNvSpPr/>
            <p:nvPr/>
          </p:nvSpPr>
          <p:spPr>
            <a:xfrm>
              <a:off x="174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2" name="object 17"/>
            <p:cNvSpPr/>
            <p:nvPr/>
          </p:nvSpPr>
          <p:spPr>
            <a:xfrm>
              <a:off x="1610" y="2877"/>
              <a:ext cx="270" cy="2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18"/>
            <p:cNvSpPr/>
            <p:nvPr/>
          </p:nvSpPr>
          <p:spPr>
            <a:xfrm>
              <a:off x="1504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7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4" name="object 19"/>
            <p:cNvSpPr/>
            <p:nvPr/>
          </p:nvSpPr>
          <p:spPr>
            <a:xfrm>
              <a:off x="6166" y="6814"/>
              <a:ext cx="269" cy="2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43"/>
            <p:cNvSpPr txBox="1">
              <a:spLocks noGrp="1"/>
            </p:cNvSpPr>
            <p:nvPr/>
          </p:nvSpPr>
          <p:spPr>
            <a:xfrm>
              <a:off x="1306" y="1907"/>
              <a:ext cx="4004" cy="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5400" b="0" i="0" u="heavy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u="none" spc="-5" dirty="0">
                  <a:solidFill>
                    <a:srgbClr val="000000"/>
                  </a:solidFill>
                </a:rPr>
                <a:t>二元分类</a:t>
              </a:r>
              <a:r>
                <a:rPr sz="2400" u="none" spc="-5" dirty="0">
                  <a:solidFill>
                    <a:srgbClr val="000000"/>
                  </a:solidFill>
                </a:rPr>
                <a:t>:</a:t>
              </a:r>
              <a:endParaRPr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722620" y="4009390"/>
            <a:ext cx="2825115" cy="2725298"/>
            <a:chOff x="7204" y="1907"/>
            <a:chExt cx="5422" cy="6284"/>
          </a:xfrm>
        </p:grpSpPr>
        <p:sp>
          <p:nvSpPr>
            <p:cNvPr id="77" name="object 20"/>
            <p:cNvSpPr/>
            <p:nvPr/>
          </p:nvSpPr>
          <p:spPr>
            <a:xfrm>
              <a:off x="10689" y="5140"/>
              <a:ext cx="376" cy="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8" name="object 21"/>
            <p:cNvSpPr/>
            <p:nvPr/>
          </p:nvSpPr>
          <p:spPr>
            <a:xfrm>
              <a:off x="10689" y="514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9" name="object 22"/>
            <p:cNvSpPr/>
            <p:nvPr/>
          </p:nvSpPr>
          <p:spPr>
            <a:xfrm>
              <a:off x="10642" y="4058"/>
              <a:ext cx="376" cy="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642" y="405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6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8" y="119362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1" name="object 24"/>
            <p:cNvSpPr/>
            <p:nvPr/>
          </p:nvSpPr>
          <p:spPr>
            <a:xfrm>
              <a:off x="11182" y="4488"/>
              <a:ext cx="376" cy="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5"/>
            <p:cNvSpPr/>
            <p:nvPr/>
          </p:nvSpPr>
          <p:spPr>
            <a:xfrm>
              <a:off x="11182" y="44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7" y="104338"/>
                  </a:lnTo>
                  <a:lnTo>
                    <a:pt x="224006" y="2060"/>
                  </a:lnTo>
                  <a:lnTo>
                    <a:pt x="239030" y="17387"/>
                  </a:lnTo>
                  <a:lnTo>
                    <a:pt x="134691" y="119665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8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3" name="object 26"/>
            <p:cNvSpPr/>
            <p:nvPr/>
          </p:nvSpPr>
          <p:spPr>
            <a:xfrm>
              <a:off x="11357" y="3682"/>
              <a:ext cx="376" cy="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7"/>
            <p:cNvSpPr/>
            <p:nvPr/>
          </p:nvSpPr>
          <p:spPr>
            <a:xfrm>
              <a:off x="11357" y="368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8" y="224005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5" name="object 28"/>
            <p:cNvSpPr txBox="1"/>
            <p:nvPr/>
          </p:nvSpPr>
          <p:spPr>
            <a:xfrm>
              <a:off x="10241" y="7169"/>
              <a:ext cx="650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29"/>
            <p:cNvSpPr txBox="1"/>
            <p:nvPr/>
          </p:nvSpPr>
          <p:spPr>
            <a:xfrm>
              <a:off x="7204" y="4424"/>
              <a:ext cx="625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7" name="object 30"/>
            <p:cNvSpPr/>
            <p:nvPr/>
          </p:nvSpPr>
          <p:spPr>
            <a:xfrm>
              <a:off x="793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8" name="object 31"/>
            <p:cNvSpPr/>
            <p:nvPr/>
          </p:nvSpPr>
          <p:spPr>
            <a:xfrm>
              <a:off x="7800" y="2877"/>
              <a:ext cx="270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9" name="object 32"/>
            <p:cNvSpPr/>
            <p:nvPr/>
          </p:nvSpPr>
          <p:spPr>
            <a:xfrm>
              <a:off x="7695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8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0" name="object 33"/>
            <p:cNvSpPr/>
            <p:nvPr/>
          </p:nvSpPr>
          <p:spPr>
            <a:xfrm>
              <a:off x="12357" y="6814"/>
              <a:ext cx="269" cy="2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1" name="object 34"/>
            <p:cNvSpPr/>
            <p:nvPr/>
          </p:nvSpPr>
          <p:spPr>
            <a:xfrm>
              <a:off x="11881" y="4343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2" name="object 35"/>
            <p:cNvSpPr/>
            <p:nvPr/>
          </p:nvSpPr>
          <p:spPr>
            <a:xfrm>
              <a:off x="11881" y="434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3" name="object 36"/>
            <p:cNvSpPr/>
            <p:nvPr/>
          </p:nvSpPr>
          <p:spPr>
            <a:xfrm>
              <a:off x="9504" y="5538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4" name="object 37"/>
            <p:cNvSpPr/>
            <p:nvPr/>
          </p:nvSpPr>
          <p:spPr>
            <a:xfrm>
              <a:off x="9574" y="6133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5" name="object 38"/>
            <p:cNvSpPr/>
            <p:nvPr/>
          </p:nvSpPr>
          <p:spPr>
            <a:xfrm>
              <a:off x="10117" y="5922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6" name="object 39"/>
            <p:cNvSpPr/>
            <p:nvPr/>
          </p:nvSpPr>
          <p:spPr>
            <a:xfrm>
              <a:off x="8968" y="5900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7" name="object 40"/>
            <p:cNvSpPr/>
            <p:nvPr/>
          </p:nvSpPr>
          <p:spPr>
            <a:xfrm>
              <a:off x="9109" y="3464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8" name="object 41"/>
            <p:cNvSpPr/>
            <p:nvPr/>
          </p:nvSpPr>
          <p:spPr>
            <a:xfrm>
              <a:off x="8614" y="4037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799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9" name="object 42"/>
            <p:cNvSpPr/>
            <p:nvPr/>
          </p:nvSpPr>
          <p:spPr>
            <a:xfrm>
              <a:off x="9294" y="4181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00" name="object 44"/>
            <p:cNvSpPr txBox="1"/>
            <p:nvPr/>
          </p:nvSpPr>
          <p:spPr>
            <a:xfrm>
              <a:off x="7596" y="1907"/>
              <a:ext cx="3459" cy="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spc="-5" dirty="0">
                  <a:solidFill>
                    <a:srgbClr val="000000"/>
                  </a:solidFill>
                  <a:latin typeface="Calibri" panose="020F0502020204030204"/>
                  <a:ea typeface="+mj-ea"/>
                  <a:cs typeface="Calibri" panose="020F0502020204030204"/>
                </a:rPr>
                <a:t>多元分类:</a:t>
              </a:r>
              <a:endParaRPr lang="zh-CN" sz="2400" spc="-5" dirty="0">
                <a:solidFill>
                  <a:srgbClr val="000000"/>
                </a:solidFill>
                <a:latin typeface="Calibri" panose="020F0502020204030204"/>
                <a:ea typeface="+mj-ea"/>
                <a:cs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2443256" y="2994511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2420447" y="2461746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686233" y="2673468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772123" y="2276974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259647" y="4019854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266882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6821" y="1937683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21248" y="1899881"/>
            <a:ext cx="171146" cy="17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988490" y="390418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244772" y="3818614"/>
            <a:ext cx="171006" cy="1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3030123" y="2602449"/>
            <a:ext cx="223406" cy="22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1878990" y="320973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1913623" y="3502380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2180894" y="339886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1615376" y="338801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17"/>
          <p:cNvSpPr/>
          <p:nvPr/>
        </p:nvSpPr>
        <p:spPr>
          <a:xfrm>
            <a:off x="1684794" y="2188502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1" name="object 18"/>
          <p:cNvSpPr/>
          <p:nvPr/>
        </p:nvSpPr>
        <p:spPr>
          <a:xfrm>
            <a:off x="1440865" y="247073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2" name="object 19"/>
          <p:cNvSpPr/>
          <p:nvPr/>
        </p:nvSpPr>
        <p:spPr>
          <a:xfrm>
            <a:off x="1775777" y="25417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4" name="object 21"/>
          <p:cNvSpPr txBox="1"/>
          <p:nvPr/>
        </p:nvSpPr>
        <p:spPr>
          <a:xfrm>
            <a:off x="983777" y="4395698"/>
            <a:ext cx="947419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22"/>
          <p:cNvSpPr/>
          <p:nvPr/>
        </p:nvSpPr>
        <p:spPr>
          <a:xfrm>
            <a:off x="2029726" y="4452378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23"/>
          <p:cNvSpPr/>
          <p:nvPr/>
        </p:nvSpPr>
        <p:spPr>
          <a:xfrm>
            <a:off x="2050775" y="5207946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24"/>
          <p:cNvSpPr/>
          <p:nvPr/>
        </p:nvSpPr>
        <p:spPr>
          <a:xfrm>
            <a:off x="2077948" y="484789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5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25"/>
          <p:cNvSpPr/>
          <p:nvPr/>
        </p:nvSpPr>
        <p:spPr>
          <a:xfrm>
            <a:off x="1005855" y="5564060"/>
            <a:ext cx="2631503" cy="374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26"/>
          <p:cNvSpPr/>
          <p:nvPr/>
        </p:nvSpPr>
        <p:spPr>
          <a:xfrm>
            <a:off x="4149902" y="5688022"/>
            <a:ext cx="1107895" cy="24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8"/>
          <p:cNvSpPr txBox="1"/>
          <p:nvPr/>
        </p:nvSpPr>
        <p:spPr>
          <a:xfrm>
            <a:off x="5717425" y="1196721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30"/>
          <p:cNvSpPr/>
          <p:nvPr/>
        </p:nvSpPr>
        <p:spPr>
          <a:xfrm>
            <a:off x="3751783" y="2018006"/>
            <a:ext cx="1548130" cy="523875"/>
          </a:xfrm>
          <a:custGeom>
            <a:avLst/>
            <a:gdLst/>
            <a:ahLst/>
            <a:cxnLst/>
            <a:rect l="l" t="t" r="r" b="b"/>
            <a:pathLst>
              <a:path w="1548129" h="523875">
                <a:moveTo>
                  <a:pt x="0" y="523733"/>
                </a:moveTo>
                <a:lnTo>
                  <a:pt x="15477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31"/>
          <p:cNvSpPr/>
          <p:nvPr/>
        </p:nvSpPr>
        <p:spPr>
          <a:xfrm>
            <a:off x="5199253" y="1986483"/>
            <a:ext cx="124155" cy="112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33"/>
          <p:cNvSpPr txBox="1"/>
          <p:nvPr/>
        </p:nvSpPr>
        <p:spPr>
          <a:xfrm>
            <a:off x="5662104" y="265179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34"/>
          <p:cNvSpPr/>
          <p:nvPr/>
        </p:nvSpPr>
        <p:spPr>
          <a:xfrm>
            <a:off x="6027750" y="2713239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35"/>
          <p:cNvSpPr/>
          <p:nvPr/>
        </p:nvSpPr>
        <p:spPr>
          <a:xfrm>
            <a:off x="5968796" y="2688031"/>
            <a:ext cx="117906" cy="115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38"/>
          <p:cNvSpPr/>
          <p:nvPr/>
        </p:nvSpPr>
        <p:spPr>
          <a:xfrm>
            <a:off x="6516471" y="3517049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39"/>
          <p:cNvSpPr/>
          <p:nvPr/>
        </p:nvSpPr>
        <p:spPr>
          <a:xfrm>
            <a:off x="6538391" y="3702265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40"/>
          <p:cNvSpPr/>
          <p:nvPr/>
        </p:nvSpPr>
        <p:spPr>
          <a:xfrm>
            <a:off x="6707555" y="3636746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41"/>
          <p:cNvSpPr/>
          <p:nvPr/>
        </p:nvSpPr>
        <p:spPr>
          <a:xfrm>
            <a:off x="6349618" y="3629888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42"/>
          <p:cNvSpPr/>
          <p:nvPr/>
        </p:nvSpPr>
        <p:spPr>
          <a:xfrm>
            <a:off x="6241453" y="30615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43"/>
          <p:cNvSpPr/>
          <p:nvPr/>
        </p:nvSpPr>
        <p:spPr>
          <a:xfrm>
            <a:off x="6462776" y="3108947"/>
            <a:ext cx="172489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44"/>
          <p:cNvSpPr/>
          <p:nvPr/>
        </p:nvSpPr>
        <p:spPr>
          <a:xfrm>
            <a:off x="6413017" y="288989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45"/>
          <p:cNvSpPr/>
          <p:nvPr/>
        </p:nvSpPr>
        <p:spPr>
          <a:xfrm>
            <a:off x="6851065" y="30417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46"/>
          <p:cNvSpPr/>
          <p:nvPr/>
        </p:nvSpPr>
        <p:spPr>
          <a:xfrm>
            <a:off x="7073696" y="2913811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47"/>
          <p:cNvSpPr/>
          <p:nvPr/>
        </p:nvSpPr>
        <p:spPr>
          <a:xfrm>
            <a:off x="7028865" y="31742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48"/>
          <p:cNvSpPr/>
          <p:nvPr/>
        </p:nvSpPr>
        <p:spPr>
          <a:xfrm>
            <a:off x="6873303" y="336816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49"/>
          <p:cNvSpPr/>
          <p:nvPr/>
        </p:nvSpPr>
        <p:spPr>
          <a:xfrm>
            <a:off x="7240142" y="312168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50"/>
          <p:cNvSpPr/>
          <p:nvPr/>
        </p:nvSpPr>
        <p:spPr>
          <a:xfrm>
            <a:off x="3751783" y="3356444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41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51"/>
          <p:cNvSpPr/>
          <p:nvPr/>
        </p:nvSpPr>
        <p:spPr>
          <a:xfrm>
            <a:off x="5207495" y="3297491"/>
            <a:ext cx="115912" cy="117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52"/>
          <p:cNvSpPr/>
          <p:nvPr/>
        </p:nvSpPr>
        <p:spPr>
          <a:xfrm>
            <a:off x="6233947" y="4674438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53"/>
          <p:cNvSpPr/>
          <p:nvPr/>
        </p:nvSpPr>
        <p:spPr>
          <a:xfrm>
            <a:off x="6455270" y="4721796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54"/>
          <p:cNvSpPr/>
          <p:nvPr/>
        </p:nvSpPr>
        <p:spPr>
          <a:xfrm>
            <a:off x="6405511" y="450274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55"/>
          <p:cNvSpPr/>
          <p:nvPr/>
        </p:nvSpPr>
        <p:spPr>
          <a:xfrm>
            <a:off x="6501548" y="510250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20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56"/>
          <p:cNvSpPr/>
          <p:nvPr/>
        </p:nvSpPr>
        <p:spPr>
          <a:xfrm>
            <a:off x="6325450" y="5234202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57"/>
          <p:cNvSpPr/>
          <p:nvPr/>
        </p:nvSpPr>
        <p:spPr>
          <a:xfrm>
            <a:off x="6516331" y="530957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8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8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58"/>
          <p:cNvSpPr/>
          <p:nvPr/>
        </p:nvSpPr>
        <p:spPr>
          <a:xfrm>
            <a:off x="6694855" y="52128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20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59"/>
          <p:cNvSpPr/>
          <p:nvPr/>
        </p:nvSpPr>
        <p:spPr>
          <a:xfrm>
            <a:off x="6881064" y="4964514"/>
            <a:ext cx="136331" cy="136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60"/>
          <p:cNvSpPr/>
          <p:nvPr/>
        </p:nvSpPr>
        <p:spPr>
          <a:xfrm>
            <a:off x="6853937" y="4646363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61"/>
          <p:cNvSpPr/>
          <p:nvPr/>
        </p:nvSpPr>
        <p:spPr>
          <a:xfrm>
            <a:off x="7022161" y="4780374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62"/>
          <p:cNvSpPr/>
          <p:nvPr/>
        </p:nvSpPr>
        <p:spPr>
          <a:xfrm>
            <a:off x="7076517" y="4529422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63"/>
          <p:cNvSpPr txBox="1"/>
          <p:nvPr/>
        </p:nvSpPr>
        <p:spPr>
          <a:xfrm>
            <a:off x="7546187" y="553107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64"/>
          <p:cNvSpPr txBox="1"/>
          <p:nvPr/>
        </p:nvSpPr>
        <p:spPr>
          <a:xfrm>
            <a:off x="5691911" y="429334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65"/>
          <p:cNvSpPr/>
          <p:nvPr/>
        </p:nvSpPr>
        <p:spPr>
          <a:xfrm>
            <a:off x="6019990" y="4313434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66"/>
          <p:cNvSpPr/>
          <p:nvPr/>
        </p:nvSpPr>
        <p:spPr>
          <a:xfrm>
            <a:off x="5961049" y="4288231"/>
            <a:ext cx="117906" cy="115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67"/>
          <p:cNvSpPr/>
          <p:nvPr/>
        </p:nvSpPr>
        <p:spPr>
          <a:xfrm>
            <a:off x="5945098" y="555677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4">
                <a:moveTo>
                  <a:pt x="0" y="0"/>
                </a:moveTo>
                <a:lnTo>
                  <a:pt x="15114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68"/>
          <p:cNvSpPr/>
          <p:nvPr/>
        </p:nvSpPr>
        <p:spPr>
          <a:xfrm>
            <a:off x="7365898" y="5497819"/>
            <a:ext cx="115900" cy="117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69"/>
          <p:cNvSpPr/>
          <p:nvPr/>
        </p:nvSpPr>
        <p:spPr>
          <a:xfrm>
            <a:off x="7239801" y="4735429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70"/>
          <p:cNvSpPr/>
          <p:nvPr/>
        </p:nvSpPr>
        <p:spPr>
          <a:xfrm>
            <a:off x="3733800" y="4179290"/>
            <a:ext cx="1565275" cy="538480"/>
          </a:xfrm>
          <a:custGeom>
            <a:avLst/>
            <a:gdLst/>
            <a:ahLst/>
            <a:cxnLst/>
            <a:rect l="l" t="t" r="r" b="b"/>
            <a:pathLst>
              <a:path w="1565275" h="538479">
                <a:moveTo>
                  <a:pt x="0" y="0"/>
                </a:moveTo>
                <a:lnTo>
                  <a:pt x="1565248" y="5379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71"/>
          <p:cNvSpPr/>
          <p:nvPr/>
        </p:nvSpPr>
        <p:spPr>
          <a:xfrm>
            <a:off x="5198719" y="4636198"/>
            <a:ext cx="124167" cy="112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0" name="直接箭头连接符 149"/>
          <p:cNvCxnSpPr/>
          <p:nvPr/>
        </p:nvCxnSpPr>
        <p:spPr>
          <a:xfrm flipV="1">
            <a:off x="6019990" y="1196721"/>
            <a:ext cx="7759" cy="134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883719" y="2388677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5894918" y="3904183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bject 63"/>
          <p:cNvSpPr txBox="1"/>
          <p:nvPr/>
        </p:nvSpPr>
        <p:spPr>
          <a:xfrm>
            <a:off x="7574647" y="3926627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63"/>
          <p:cNvSpPr txBox="1"/>
          <p:nvPr/>
        </p:nvSpPr>
        <p:spPr>
          <a:xfrm>
            <a:off x="7604107" y="234326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9"/>
          <p:cNvSpPr/>
          <p:nvPr/>
        </p:nvSpPr>
        <p:spPr>
          <a:xfrm>
            <a:off x="6410961" y="1196721"/>
            <a:ext cx="202616" cy="150586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9"/>
          <p:cNvSpPr/>
          <p:nvPr/>
        </p:nvSpPr>
        <p:spPr>
          <a:xfrm>
            <a:off x="6145023" y="1408656"/>
            <a:ext cx="187440" cy="162410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9"/>
          <p:cNvSpPr/>
          <p:nvPr/>
        </p:nvSpPr>
        <p:spPr>
          <a:xfrm>
            <a:off x="6410961" y="1491949"/>
            <a:ext cx="218439" cy="154549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45"/>
          <p:cNvSpPr/>
          <p:nvPr/>
        </p:nvSpPr>
        <p:spPr>
          <a:xfrm>
            <a:off x="6982233" y="157066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46"/>
          <p:cNvSpPr/>
          <p:nvPr/>
        </p:nvSpPr>
        <p:spPr>
          <a:xfrm>
            <a:off x="7205455" y="1411157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47"/>
          <p:cNvSpPr/>
          <p:nvPr/>
        </p:nvSpPr>
        <p:spPr>
          <a:xfrm>
            <a:off x="7160033" y="1703185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48"/>
          <p:cNvSpPr/>
          <p:nvPr/>
        </p:nvSpPr>
        <p:spPr>
          <a:xfrm>
            <a:off x="7004471" y="189707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49"/>
          <p:cNvSpPr/>
          <p:nvPr/>
        </p:nvSpPr>
        <p:spPr>
          <a:xfrm>
            <a:off x="7370788" y="156311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48"/>
          <p:cNvSpPr/>
          <p:nvPr/>
        </p:nvSpPr>
        <p:spPr>
          <a:xfrm>
            <a:off x="6382788" y="2081292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48"/>
          <p:cNvSpPr/>
          <p:nvPr/>
        </p:nvSpPr>
        <p:spPr>
          <a:xfrm>
            <a:off x="6623273" y="184551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48"/>
          <p:cNvSpPr/>
          <p:nvPr/>
        </p:nvSpPr>
        <p:spPr>
          <a:xfrm>
            <a:off x="6743479" y="210120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66" name="直接连接符 165"/>
          <p:cNvCxnSpPr/>
          <p:nvPr/>
        </p:nvCxnSpPr>
        <p:spPr>
          <a:xfrm flipH="1">
            <a:off x="5916930" y="1052830"/>
            <a:ext cx="1391285" cy="145542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直接连接符 166"/>
          <p:cNvCxnSpPr/>
          <p:nvPr/>
        </p:nvCxnSpPr>
        <p:spPr>
          <a:xfrm flipH="1" flipV="1">
            <a:off x="5652135" y="3140710"/>
            <a:ext cx="2304415" cy="79184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直接连接符 167"/>
          <p:cNvCxnSpPr/>
          <p:nvPr/>
        </p:nvCxnSpPr>
        <p:spPr>
          <a:xfrm>
            <a:off x="6588760" y="4076700"/>
            <a:ext cx="431800" cy="16560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1251585"/>
            <a:ext cx="772287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latin typeface="Calibri" panose="020F0502020204030204"/>
                <a:cs typeface="Calibri" panose="020F0502020204030204"/>
              </a:rPr>
              <a:t>One-­‐vs-­‐all </a:t>
            </a:r>
            <a:r>
              <a:rPr lang="zh-CN" sz="2800" b="1" spc="-250" dirty="0">
                <a:latin typeface="Calibri" panose="020F0502020204030204"/>
                <a:cs typeface="Calibri" panose="020F0502020204030204"/>
              </a:rPr>
              <a:t>过程</a:t>
            </a:r>
            <a:endParaRPr lang="zh-CN" sz="2800" b="1" spc="-25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1.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对于每一个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y=i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类，训练一个分类器；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2.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对于一个需要预测的新样本，用每一个分类器进行预测；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3.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取所有预测值最大的类，即为新样本所属类；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698442" y="4188395"/>
            <a:ext cx="1696212" cy="6027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"/>
          <p:cNvSpPr/>
          <p:nvPr/>
        </p:nvSpPr>
        <p:spPr>
          <a:xfrm>
            <a:off x="5456966" y="5218916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3"/>
          <p:cNvSpPr/>
          <p:nvPr/>
        </p:nvSpPr>
        <p:spPr>
          <a:xfrm>
            <a:off x="5434157" y="4686151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4"/>
          <p:cNvSpPr/>
          <p:nvPr/>
        </p:nvSpPr>
        <p:spPr>
          <a:xfrm>
            <a:off x="5699943" y="4897873"/>
            <a:ext cx="223406" cy="22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5"/>
          <p:cNvSpPr/>
          <p:nvPr/>
        </p:nvSpPr>
        <p:spPr>
          <a:xfrm>
            <a:off x="5785833" y="4501379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6"/>
          <p:cNvSpPr txBox="1"/>
          <p:nvPr/>
        </p:nvSpPr>
        <p:spPr>
          <a:xfrm>
            <a:off x="5273357" y="624425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778250" y="4893233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8"/>
          <p:cNvSpPr/>
          <p:nvPr/>
        </p:nvSpPr>
        <p:spPr>
          <a:xfrm>
            <a:off x="4120531" y="4162088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9"/>
          <p:cNvSpPr/>
          <p:nvPr/>
        </p:nvSpPr>
        <p:spPr>
          <a:xfrm>
            <a:off x="4034958" y="4124286"/>
            <a:ext cx="171146" cy="17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10"/>
          <p:cNvSpPr/>
          <p:nvPr/>
        </p:nvSpPr>
        <p:spPr>
          <a:xfrm>
            <a:off x="4002200" y="6128588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11"/>
          <p:cNvSpPr/>
          <p:nvPr/>
        </p:nvSpPr>
        <p:spPr>
          <a:xfrm>
            <a:off x="6258482" y="6043019"/>
            <a:ext cx="171006" cy="1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12"/>
          <p:cNvSpPr/>
          <p:nvPr/>
        </p:nvSpPr>
        <p:spPr>
          <a:xfrm>
            <a:off x="6043833" y="4826854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3"/>
          <p:cNvSpPr/>
          <p:nvPr/>
        </p:nvSpPr>
        <p:spPr>
          <a:xfrm>
            <a:off x="4892700" y="5434139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14"/>
          <p:cNvSpPr/>
          <p:nvPr/>
        </p:nvSpPr>
        <p:spPr>
          <a:xfrm>
            <a:off x="4927333" y="5726785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15"/>
          <p:cNvSpPr/>
          <p:nvPr/>
        </p:nvSpPr>
        <p:spPr>
          <a:xfrm>
            <a:off x="5194604" y="562326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16"/>
          <p:cNvSpPr/>
          <p:nvPr/>
        </p:nvSpPr>
        <p:spPr>
          <a:xfrm>
            <a:off x="4629086" y="561242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17"/>
          <p:cNvSpPr/>
          <p:nvPr/>
        </p:nvSpPr>
        <p:spPr>
          <a:xfrm>
            <a:off x="4698504" y="4412907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18"/>
          <p:cNvSpPr/>
          <p:nvPr/>
        </p:nvSpPr>
        <p:spPr>
          <a:xfrm>
            <a:off x="4454575" y="46951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19"/>
          <p:cNvSpPr/>
          <p:nvPr/>
        </p:nvSpPr>
        <p:spPr>
          <a:xfrm>
            <a:off x="4789487" y="476614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803528"/>
            <a:ext cx="30994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非线性分类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571585" y="1292421"/>
            <a:ext cx="3429829" cy="1086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809" y="1844922"/>
            <a:ext cx="190500" cy="19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4557" y="2620645"/>
            <a:ext cx="190506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1620" y="2289937"/>
            <a:ext cx="188976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8216" y="2930017"/>
            <a:ext cx="190500" cy="188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5244" y="1953126"/>
            <a:ext cx="196596" cy="196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2404" y="2628265"/>
            <a:ext cx="196596" cy="196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5367" y="1683378"/>
            <a:ext cx="196596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9232" y="1669662"/>
            <a:ext cx="196596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380491" y="2083688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2</a:t>
            </a:r>
            <a:endParaRPr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14165" y="1252086"/>
            <a:ext cx="111760" cy="2124710"/>
          </a:xfrm>
          <a:custGeom>
            <a:avLst/>
            <a:gdLst/>
            <a:ahLst/>
            <a:cxnLst/>
            <a:rect l="l" t="t" r="r" b="b"/>
            <a:pathLst>
              <a:path w="111759" h="2124710">
                <a:moveTo>
                  <a:pt x="111252" y="94488"/>
                </a:moveTo>
                <a:lnTo>
                  <a:pt x="108204" y="89916"/>
                </a:lnTo>
                <a:lnTo>
                  <a:pt x="56388" y="0"/>
                </a:lnTo>
                <a:lnTo>
                  <a:pt x="3048" y="89916"/>
                </a:lnTo>
                <a:lnTo>
                  <a:pt x="0" y="94488"/>
                </a:lnTo>
                <a:lnTo>
                  <a:pt x="1524" y="100584"/>
                </a:lnTo>
                <a:lnTo>
                  <a:pt x="6096" y="103632"/>
                </a:lnTo>
                <a:lnTo>
                  <a:pt x="10668" y="105156"/>
                </a:lnTo>
                <a:lnTo>
                  <a:pt x="16764" y="103632"/>
                </a:lnTo>
                <a:lnTo>
                  <a:pt x="19812" y="99060"/>
                </a:lnTo>
                <a:lnTo>
                  <a:pt x="45720" y="54391"/>
                </a:lnTo>
                <a:lnTo>
                  <a:pt x="45720" y="18288"/>
                </a:lnTo>
                <a:lnTo>
                  <a:pt x="65532" y="18288"/>
                </a:lnTo>
                <a:lnTo>
                  <a:pt x="65532" y="54391"/>
                </a:lnTo>
                <a:lnTo>
                  <a:pt x="91440" y="99060"/>
                </a:lnTo>
                <a:lnTo>
                  <a:pt x="94488" y="103632"/>
                </a:lnTo>
                <a:lnTo>
                  <a:pt x="100584" y="105156"/>
                </a:lnTo>
                <a:lnTo>
                  <a:pt x="105156" y="103632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2124710">
                <a:moveTo>
                  <a:pt x="65532" y="54391"/>
                </a:moveTo>
                <a:lnTo>
                  <a:pt x="65532" y="18288"/>
                </a:lnTo>
                <a:lnTo>
                  <a:pt x="45720" y="18288"/>
                </a:lnTo>
                <a:lnTo>
                  <a:pt x="45720" y="54391"/>
                </a:lnTo>
                <a:lnTo>
                  <a:pt x="47244" y="51763"/>
                </a:lnTo>
                <a:lnTo>
                  <a:pt x="47244" y="22860"/>
                </a:lnTo>
                <a:lnTo>
                  <a:pt x="64008" y="22860"/>
                </a:lnTo>
                <a:lnTo>
                  <a:pt x="64008" y="51763"/>
                </a:lnTo>
                <a:lnTo>
                  <a:pt x="65532" y="54391"/>
                </a:lnTo>
                <a:close/>
              </a:path>
              <a:path w="111759" h="2124710">
                <a:moveTo>
                  <a:pt x="65532" y="2124462"/>
                </a:moveTo>
                <a:lnTo>
                  <a:pt x="65532" y="54391"/>
                </a:lnTo>
                <a:lnTo>
                  <a:pt x="55626" y="37311"/>
                </a:lnTo>
                <a:lnTo>
                  <a:pt x="45720" y="54391"/>
                </a:lnTo>
                <a:lnTo>
                  <a:pt x="45720" y="2124462"/>
                </a:lnTo>
                <a:lnTo>
                  <a:pt x="65532" y="2124462"/>
                </a:lnTo>
                <a:close/>
              </a:path>
              <a:path w="111759" h="2124710">
                <a:moveTo>
                  <a:pt x="64008" y="22860"/>
                </a:moveTo>
                <a:lnTo>
                  <a:pt x="47244" y="22860"/>
                </a:lnTo>
                <a:lnTo>
                  <a:pt x="55626" y="37311"/>
                </a:lnTo>
                <a:lnTo>
                  <a:pt x="64008" y="22860"/>
                </a:lnTo>
                <a:close/>
              </a:path>
              <a:path w="111759" h="2124710">
                <a:moveTo>
                  <a:pt x="55626" y="37311"/>
                </a:moveTo>
                <a:lnTo>
                  <a:pt x="47244" y="22860"/>
                </a:lnTo>
                <a:lnTo>
                  <a:pt x="47244" y="51763"/>
                </a:lnTo>
                <a:lnTo>
                  <a:pt x="55626" y="37311"/>
                </a:lnTo>
                <a:close/>
              </a:path>
              <a:path w="111759" h="2124710">
                <a:moveTo>
                  <a:pt x="64008" y="51763"/>
                </a:moveTo>
                <a:lnTo>
                  <a:pt x="64008" y="22860"/>
                </a:lnTo>
                <a:lnTo>
                  <a:pt x="55626" y="37311"/>
                </a:lnTo>
                <a:lnTo>
                  <a:pt x="64008" y="517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60825" y="3167761"/>
            <a:ext cx="3173095" cy="111760"/>
          </a:xfrm>
          <a:custGeom>
            <a:avLst/>
            <a:gdLst/>
            <a:ahLst/>
            <a:cxnLst/>
            <a:rect l="l" t="t" r="r" b="b"/>
            <a:pathLst>
              <a:path w="3173095" h="111760">
                <a:moveTo>
                  <a:pt x="3135662" y="55626"/>
                </a:moveTo>
                <a:lnTo>
                  <a:pt x="3118583" y="45720"/>
                </a:lnTo>
                <a:lnTo>
                  <a:pt x="0" y="45720"/>
                </a:lnTo>
                <a:lnTo>
                  <a:pt x="0" y="65532"/>
                </a:lnTo>
                <a:lnTo>
                  <a:pt x="3118583" y="65532"/>
                </a:lnTo>
                <a:lnTo>
                  <a:pt x="3135662" y="55626"/>
                </a:lnTo>
                <a:close/>
              </a:path>
              <a:path w="3173095" h="111760">
                <a:moveTo>
                  <a:pt x="3172974" y="56388"/>
                </a:moveTo>
                <a:lnTo>
                  <a:pt x="3083058" y="3048"/>
                </a:lnTo>
                <a:lnTo>
                  <a:pt x="3078486" y="0"/>
                </a:lnTo>
                <a:lnTo>
                  <a:pt x="3072390" y="1524"/>
                </a:lnTo>
                <a:lnTo>
                  <a:pt x="3070866" y="6096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9812"/>
                </a:lnTo>
                <a:lnTo>
                  <a:pt x="3118583" y="45720"/>
                </a:lnTo>
                <a:lnTo>
                  <a:pt x="3154686" y="45720"/>
                </a:lnTo>
                <a:lnTo>
                  <a:pt x="3154686" y="66926"/>
                </a:lnTo>
                <a:lnTo>
                  <a:pt x="3172974" y="56388"/>
                </a:lnTo>
                <a:close/>
              </a:path>
              <a:path w="3173095" h="111760">
                <a:moveTo>
                  <a:pt x="3154686" y="66926"/>
                </a:moveTo>
                <a:lnTo>
                  <a:pt x="3154686" y="65532"/>
                </a:lnTo>
                <a:lnTo>
                  <a:pt x="3118583" y="65532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100584"/>
                </a:lnTo>
                <a:lnTo>
                  <a:pt x="3070866" y="105156"/>
                </a:lnTo>
                <a:lnTo>
                  <a:pt x="3072390" y="109728"/>
                </a:lnTo>
                <a:lnTo>
                  <a:pt x="3078486" y="111252"/>
                </a:lnTo>
                <a:lnTo>
                  <a:pt x="3083058" y="108204"/>
                </a:lnTo>
                <a:lnTo>
                  <a:pt x="3154686" y="66926"/>
                </a:lnTo>
                <a:close/>
              </a:path>
              <a:path w="3173095" h="111760">
                <a:moveTo>
                  <a:pt x="3154686" y="65532"/>
                </a:moveTo>
                <a:lnTo>
                  <a:pt x="3154686" y="45720"/>
                </a:lnTo>
                <a:lnTo>
                  <a:pt x="3118583" y="45720"/>
                </a:lnTo>
                <a:lnTo>
                  <a:pt x="3135662" y="55626"/>
                </a:lnTo>
                <a:lnTo>
                  <a:pt x="3150114" y="47244"/>
                </a:lnTo>
                <a:lnTo>
                  <a:pt x="3150114" y="65532"/>
                </a:lnTo>
                <a:lnTo>
                  <a:pt x="3154686" y="65532"/>
                </a:lnTo>
                <a:close/>
              </a:path>
              <a:path w="3173095" h="111760">
                <a:moveTo>
                  <a:pt x="3150114" y="65532"/>
                </a:moveTo>
                <a:lnTo>
                  <a:pt x="3150114" y="64008"/>
                </a:lnTo>
                <a:lnTo>
                  <a:pt x="3135662" y="55626"/>
                </a:lnTo>
                <a:lnTo>
                  <a:pt x="3118583" y="65532"/>
                </a:lnTo>
                <a:lnTo>
                  <a:pt x="3150114" y="65532"/>
                </a:lnTo>
                <a:close/>
              </a:path>
              <a:path w="3173095" h="111760">
                <a:moveTo>
                  <a:pt x="3150114" y="64008"/>
                </a:moveTo>
                <a:lnTo>
                  <a:pt x="3150114" y="47244"/>
                </a:lnTo>
                <a:lnTo>
                  <a:pt x="3135662" y="55626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517648" y="2529205"/>
            <a:ext cx="196596" cy="198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54882" y="1234566"/>
            <a:ext cx="2452122" cy="1868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49524" y="2888869"/>
            <a:ext cx="196596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3410711" y="2058319"/>
            <a:ext cx="198120" cy="196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749296" y="1902834"/>
            <a:ext cx="196596" cy="19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748277" y="1308474"/>
            <a:ext cx="198120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775709" y="2003418"/>
            <a:ext cx="801630" cy="1121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17648" y="2872105"/>
            <a:ext cx="188976" cy="188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3003804" y="1355718"/>
            <a:ext cx="187452" cy="188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3256788" y="1428870"/>
            <a:ext cx="188976" cy="1874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5"/>
          <p:cNvSpPr/>
          <p:nvPr/>
        </p:nvSpPr>
        <p:spPr>
          <a:xfrm>
            <a:off x="3314700" y="2337181"/>
            <a:ext cx="198120" cy="1981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6"/>
          <p:cNvSpPr/>
          <p:nvPr/>
        </p:nvSpPr>
        <p:spPr>
          <a:xfrm>
            <a:off x="3389376" y="2888869"/>
            <a:ext cx="198120" cy="198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7"/>
          <p:cNvSpPr/>
          <p:nvPr/>
        </p:nvSpPr>
        <p:spPr>
          <a:xfrm>
            <a:off x="406500" y="4098552"/>
            <a:ext cx="613049" cy="1847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8"/>
          <p:cNvSpPr/>
          <p:nvPr/>
        </p:nvSpPr>
        <p:spPr>
          <a:xfrm>
            <a:off x="419794" y="4418186"/>
            <a:ext cx="607375" cy="184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9"/>
          <p:cNvSpPr txBox="1"/>
          <p:nvPr/>
        </p:nvSpPr>
        <p:spPr>
          <a:xfrm>
            <a:off x="1070857" y="3142649"/>
            <a:ext cx="1305560" cy="178688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5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1</a:t>
            </a:r>
            <a:endParaRPr baseline="-21000" dirty="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1050"/>
              </a:spcBef>
            </a:pPr>
            <a:r>
              <a:rPr sz="2000" spc="-15" dirty="0">
                <a:latin typeface="Calibri" panose="020F0502020204030204"/>
                <a:cs typeface="Calibri" panose="020F0502020204030204"/>
              </a:rPr>
              <a:t>size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1590" marR="51435" indent="-9525">
              <a:lnSpc>
                <a:spcPts val="2500"/>
              </a:lnSpc>
              <a:spcBef>
                <a:spcPts val="2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bedrooms  </a:t>
            </a: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floors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7305">
              <a:lnSpc>
                <a:spcPts val="2295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age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30"/>
          <p:cNvSpPr/>
          <p:nvPr/>
        </p:nvSpPr>
        <p:spPr>
          <a:xfrm>
            <a:off x="423264" y="4721868"/>
            <a:ext cx="608879" cy="1847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1"/>
          <p:cNvSpPr/>
          <p:nvPr/>
        </p:nvSpPr>
        <p:spPr>
          <a:xfrm>
            <a:off x="423257" y="5253719"/>
            <a:ext cx="520499" cy="1878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/>
          <p:nvPr/>
        </p:nvSpPr>
        <p:spPr>
          <a:xfrm>
            <a:off x="427831" y="5054168"/>
            <a:ext cx="304088" cy="341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1661" y="3794849"/>
            <a:ext cx="640079" cy="2461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右大括号 54"/>
          <p:cNvSpPr/>
          <p:nvPr/>
        </p:nvSpPr>
        <p:spPr>
          <a:xfrm>
            <a:off x="2411730" y="3789045"/>
            <a:ext cx="75565" cy="1656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85390" y="4416425"/>
            <a:ext cx="86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n=100</a:t>
            </a:r>
            <a:endParaRPr lang="en-US" altLang="zh-CN"/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3743960" y="3689985"/>
          <a:ext cx="440944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1943100" imgH="482600" progId="Equation.KSEE3">
                  <p:embed/>
                </p:oleObj>
              </mc:Choice>
              <mc:Fallback>
                <p:oleObj name="" r:id="rId28" imgW="1943100" imgH="4826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43960" y="3689985"/>
                        <a:ext cx="440944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691255" y="4886960"/>
          <a:ext cx="453390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0" imgW="1905000" imgH="241300" progId="Equation.KSEE3">
                  <p:embed/>
                </p:oleObj>
              </mc:Choice>
              <mc:Fallback>
                <p:oleObj name="" r:id="rId30" imgW="1905000" imgH="241300" progId="Equation.KSEE3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255" y="4886960"/>
                        <a:ext cx="4533900" cy="574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129658" y="2087626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427857" y="3567811"/>
            <a:ext cx="4537075" cy="2028825"/>
          </a:xfrm>
          <a:custGeom>
            <a:avLst/>
            <a:gdLst/>
            <a:ahLst/>
            <a:cxnLst/>
            <a:rect l="l" t="t" r="r" b="b"/>
            <a:pathLst>
              <a:path w="4537075" h="2028825">
                <a:moveTo>
                  <a:pt x="4536948" y="2028444"/>
                </a:moveTo>
                <a:lnTo>
                  <a:pt x="4536948" y="0"/>
                </a:lnTo>
                <a:lnTo>
                  <a:pt x="0" y="0"/>
                </a:lnTo>
                <a:lnTo>
                  <a:pt x="0" y="2028444"/>
                </a:lnTo>
                <a:lnTo>
                  <a:pt x="1524" y="2028444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4533900" y="3048"/>
                </a:lnTo>
                <a:lnTo>
                  <a:pt x="4533900" y="1524"/>
                </a:lnTo>
                <a:lnTo>
                  <a:pt x="4535424" y="3048"/>
                </a:lnTo>
                <a:lnTo>
                  <a:pt x="4535424" y="2028444"/>
                </a:lnTo>
                <a:lnTo>
                  <a:pt x="4536948" y="2028444"/>
                </a:lnTo>
                <a:close/>
              </a:path>
              <a:path w="4537075" h="2028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4537075" h="2028825">
                <a:moveTo>
                  <a:pt x="3048" y="2025396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2025396"/>
                </a:lnTo>
                <a:lnTo>
                  <a:pt x="3048" y="2025396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1524" y="2025396"/>
                </a:lnTo>
                <a:lnTo>
                  <a:pt x="3048" y="2026920"/>
                </a:lnTo>
                <a:lnTo>
                  <a:pt x="3048" y="2028444"/>
                </a:lnTo>
                <a:lnTo>
                  <a:pt x="4533900" y="2028444"/>
                </a:lnTo>
                <a:lnTo>
                  <a:pt x="4533900" y="2026920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3048" y="2028444"/>
                </a:moveTo>
                <a:lnTo>
                  <a:pt x="3048" y="2026920"/>
                </a:lnTo>
                <a:lnTo>
                  <a:pt x="1524" y="2025396"/>
                </a:lnTo>
                <a:lnTo>
                  <a:pt x="1524" y="2028444"/>
                </a:lnTo>
                <a:lnTo>
                  <a:pt x="3048" y="2028444"/>
                </a:lnTo>
                <a:close/>
              </a:path>
              <a:path w="4537075" h="2028825">
                <a:moveTo>
                  <a:pt x="4535424" y="3048"/>
                </a:moveTo>
                <a:lnTo>
                  <a:pt x="4533900" y="1524"/>
                </a:lnTo>
                <a:lnTo>
                  <a:pt x="4533900" y="3048"/>
                </a:lnTo>
                <a:lnTo>
                  <a:pt x="4535424" y="3048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4535424" y="3048"/>
                </a:lnTo>
                <a:lnTo>
                  <a:pt x="4533900" y="3048"/>
                </a:lnTo>
                <a:lnTo>
                  <a:pt x="4533900" y="2025396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4535424" y="2028444"/>
                </a:moveTo>
                <a:lnTo>
                  <a:pt x="4535424" y="2025396"/>
                </a:lnTo>
                <a:lnTo>
                  <a:pt x="4533900" y="2026920"/>
                </a:lnTo>
                <a:lnTo>
                  <a:pt x="4533900" y="2028444"/>
                </a:lnTo>
                <a:lnTo>
                  <a:pt x="4535424" y="2028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/>
          <p:nvPr/>
        </p:nvSpPr>
        <p:spPr>
          <a:xfrm>
            <a:off x="827405" y="1846580"/>
            <a:ext cx="324612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人眼看到的是一个汽车图像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785" y="3950334"/>
            <a:ext cx="4165091" cy="152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624709" y="2621407"/>
            <a:ext cx="137160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3498975" y="3576445"/>
            <a:ext cx="23590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摄像头图捉到的是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2725" y="2625979"/>
            <a:ext cx="5203190" cy="928369"/>
          </a:xfrm>
          <a:custGeom>
            <a:avLst/>
            <a:gdLst/>
            <a:ahLst/>
            <a:cxnLst/>
            <a:rect l="l" t="t" r="r" b="b"/>
            <a:pathLst>
              <a:path w="5203190" h="928369">
                <a:moveTo>
                  <a:pt x="51816" y="9144"/>
                </a:moveTo>
                <a:lnTo>
                  <a:pt x="1524" y="0"/>
                </a:lnTo>
                <a:lnTo>
                  <a:pt x="0" y="13716"/>
                </a:lnTo>
                <a:lnTo>
                  <a:pt x="50292" y="21336"/>
                </a:lnTo>
                <a:lnTo>
                  <a:pt x="51816" y="9144"/>
                </a:lnTo>
                <a:close/>
              </a:path>
              <a:path w="5203190" h="928369">
                <a:moveTo>
                  <a:pt x="140208" y="24384"/>
                </a:moveTo>
                <a:lnTo>
                  <a:pt x="89916" y="15240"/>
                </a:lnTo>
                <a:lnTo>
                  <a:pt x="86868" y="28956"/>
                </a:lnTo>
                <a:lnTo>
                  <a:pt x="137160" y="36576"/>
                </a:lnTo>
                <a:lnTo>
                  <a:pt x="140208" y="24384"/>
                </a:lnTo>
                <a:close/>
              </a:path>
              <a:path w="5203190" h="928369">
                <a:moveTo>
                  <a:pt x="227076" y="39624"/>
                </a:moveTo>
                <a:lnTo>
                  <a:pt x="176784" y="32004"/>
                </a:lnTo>
                <a:lnTo>
                  <a:pt x="175260" y="44196"/>
                </a:lnTo>
                <a:lnTo>
                  <a:pt x="225552" y="53340"/>
                </a:lnTo>
                <a:lnTo>
                  <a:pt x="227076" y="39624"/>
                </a:lnTo>
                <a:close/>
              </a:path>
              <a:path w="5203190" h="928369">
                <a:moveTo>
                  <a:pt x="315468" y="54864"/>
                </a:moveTo>
                <a:lnTo>
                  <a:pt x="265176" y="47244"/>
                </a:lnTo>
                <a:lnTo>
                  <a:pt x="262128" y="59436"/>
                </a:lnTo>
                <a:lnTo>
                  <a:pt x="312420" y="68580"/>
                </a:lnTo>
                <a:lnTo>
                  <a:pt x="315468" y="54864"/>
                </a:lnTo>
                <a:close/>
              </a:path>
              <a:path w="5203190" h="928369">
                <a:moveTo>
                  <a:pt x="402336" y="71628"/>
                </a:moveTo>
                <a:lnTo>
                  <a:pt x="352044" y="62484"/>
                </a:lnTo>
                <a:lnTo>
                  <a:pt x="350520" y="74676"/>
                </a:lnTo>
                <a:lnTo>
                  <a:pt x="400812" y="83820"/>
                </a:lnTo>
                <a:lnTo>
                  <a:pt x="402336" y="71628"/>
                </a:lnTo>
                <a:close/>
              </a:path>
              <a:path w="5203190" h="928369">
                <a:moveTo>
                  <a:pt x="489204" y="86868"/>
                </a:moveTo>
                <a:lnTo>
                  <a:pt x="440436" y="77724"/>
                </a:lnTo>
                <a:lnTo>
                  <a:pt x="437388" y="89916"/>
                </a:lnTo>
                <a:lnTo>
                  <a:pt x="487680" y="99060"/>
                </a:lnTo>
                <a:lnTo>
                  <a:pt x="489204" y="86868"/>
                </a:lnTo>
                <a:close/>
              </a:path>
              <a:path w="5203190" h="928369">
                <a:moveTo>
                  <a:pt x="577596" y="102108"/>
                </a:moveTo>
                <a:lnTo>
                  <a:pt x="527304" y="92964"/>
                </a:lnTo>
                <a:lnTo>
                  <a:pt x="525780" y="105156"/>
                </a:lnTo>
                <a:lnTo>
                  <a:pt x="574548" y="114300"/>
                </a:lnTo>
                <a:lnTo>
                  <a:pt x="577596" y="102108"/>
                </a:lnTo>
                <a:close/>
              </a:path>
              <a:path w="5203190" h="928369">
                <a:moveTo>
                  <a:pt x="664464" y="117348"/>
                </a:moveTo>
                <a:lnTo>
                  <a:pt x="615696" y="108204"/>
                </a:lnTo>
                <a:lnTo>
                  <a:pt x="612648" y="120396"/>
                </a:lnTo>
                <a:lnTo>
                  <a:pt x="662940" y="129540"/>
                </a:lnTo>
                <a:lnTo>
                  <a:pt x="664464" y="117348"/>
                </a:lnTo>
                <a:close/>
              </a:path>
              <a:path w="5203190" h="928369">
                <a:moveTo>
                  <a:pt x="752856" y="132588"/>
                </a:moveTo>
                <a:lnTo>
                  <a:pt x="702564" y="123444"/>
                </a:lnTo>
                <a:lnTo>
                  <a:pt x="701040" y="135636"/>
                </a:lnTo>
                <a:lnTo>
                  <a:pt x="749808" y="144780"/>
                </a:lnTo>
                <a:lnTo>
                  <a:pt x="752856" y="132588"/>
                </a:lnTo>
                <a:close/>
              </a:path>
              <a:path w="5203190" h="928369">
                <a:moveTo>
                  <a:pt x="839724" y="147828"/>
                </a:moveTo>
                <a:lnTo>
                  <a:pt x="789432" y="138684"/>
                </a:lnTo>
                <a:lnTo>
                  <a:pt x="787908" y="152400"/>
                </a:lnTo>
                <a:lnTo>
                  <a:pt x="838200" y="160020"/>
                </a:lnTo>
                <a:lnTo>
                  <a:pt x="839724" y="147828"/>
                </a:lnTo>
                <a:close/>
              </a:path>
              <a:path w="5203190" h="928369">
                <a:moveTo>
                  <a:pt x="928116" y="163068"/>
                </a:moveTo>
                <a:lnTo>
                  <a:pt x="877824" y="153924"/>
                </a:lnTo>
                <a:lnTo>
                  <a:pt x="874776" y="167640"/>
                </a:lnTo>
                <a:lnTo>
                  <a:pt x="925068" y="175260"/>
                </a:lnTo>
                <a:lnTo>
                  <a:pt x="928116" y="163068"/>
                </a:lnTo>
                <a:close/>
              </a:path>
              <a:path w="5203190" h="928369">
                <a:moveTo>
                  <a:pt x="1014984" y="178308"/>
                </a:moveTo>
                <a:lnTo>
                  <a:pt x="964692" y="170688"/>
                </a:lnTo>
                <a:lnTo>
                  <a:pt x="963168" y="182880"/>
                </a:lnTo>
                <a:lnTo>
                  <a:pt x="1013460" y="190500"/>
                </a:lnTo>
                <a:lnTo>
                  <a:pt x="1014984" y="178308"/>
                </a:lnTo>
                <a:close/>
              </a:path>
              <a:path w="5203190" h="928369">
                <a:moveTo>
                  <a:pt x="1103376" y="193548"/>
                </a:moveTo>
                <a:lnTo>
                  <a:pt x="1053084" y="185928"/>
                </a:lnTo>
                <a:lnTo>
                  <a:pt x="1050036" y="198120"/>
                </a:lnTo>
                <a:lnTo>
                  <a:pt x="1100328" y="207264"/>
                </a:lnTo>
                <a:lnTo>
                  <a:pt x="1103376" y="193548"/>
                </a:lnTo>
                <a:close/>
              </a:path>
              <a:path w="5203190" h="928369">
                <a:moveTo>
                  <a:pt x="1190244" y="208788"/>
                </a:moveTo>
                <a:lnTo>
                  <a:pt x="1139952" y="201168"/>
                </a:lnTo>
                <a:lnTo>
                  <a:pt x="1138428" y="213360"/>
                </a:lnTo>
                <a:lnTo>
                  <a:pt x="1188720" y="222504"/>
                </a:lnTo>
                <a:lnTo>
                  <a:pt x="1190244" y="208788"/>
                </a:lnTo>
                <a:close/>
              </a:path>
              <a:path w="5203190" h="928369">
                <a:moveTo>
                  <a:pt x="1277112" y="225552"/>
                </a:moveTo>
                <a:lnTo>
                  <a:pt x="1228344" y="216408"/>
                </a:lnTo>
                <a:lnTo>
                  <a:pt x="1225296" y="228600"/>
                </a:lnTo>
                <a:lnTo>
                  <a:pt x="1275588" y="237744"/>
                </a:lnTo>
                <a:lnTo>
                  <a:pt x="1277112" y="225552"/>
                </a:lnTo>
                <a:close/>
              </a:path>
              <a:path w="5203190" h="928369">
                <a:moveTo>
                  <a:pt x="1365504" y="240792"/>
                </a:moveTo>
                <a:lnTo>
                  <a:pt x="1315212" y="231648"/>
                </a:lnTo>
                <a:lnTo>
                  <a:pt x="1313688" y="243840"/>
                </a:lnTo>
                <a:lnTo>
                  <a:pt x="1363980" y="252984"/>
                </a:lnTo>
                <a:lnTo>
                  <a:pt x="1365504" y="240792"/>
                </a:lnTo>
                <a:close/>
              </a:path>
              <a:path w="5203190" h="928369">
                <a:moveTo>
                  <a:pt x="1452372" y="256032"/>
                </a:moveTo>
                <a:lnTo>
                  <a:pt x="1403604" y="246888"/>
                </a:lnTo>
                <a:lnTo>
                  <a:pt x="1400556" y="259080"/>
                </a:lnTo>
                <a:lnTo>
                  <a:pt x="1450848" y="268224"/>
                </a:lnTo>
                <a:lnTo>
                  <a:pt x="1452372" y="256032"/>
                </a:lnTo>
                <a:close/>
              </a:path>
              <a:path w="5203190" h="928369">
                <a:moveTo>
                  <a:pt x="1540764" y="271272"/>
                </a:moveTo>
                <a:lnTo>
                  <a:pt x="1490472" y="262128"/>
                </a:lnTo>
                <a:lnTo>
                  <a:pt x="1488948" y="274320"/>
                </a:lnTo>
                <a:lnTo>
                  <a:pt x="1537716" y="283464"/>
                </a:lnTo>
                <a:lnTo>
                  <a:pt x="1540764" y="271272"/>
                </a:lnTo>
                <a:close/>
              </a:path>
              <a:path w="5203190" h="928369">
                <a:moveTo>
                  <a:pt x="1627632" y="286512"/>
                </a:moveTo>
                <a:lnTo>
                  <a:pt x="1577340" y="277368"/>
                </a:lnTo>
                <a:lnTo>
                  <a:pt x="1575816" y="289560"/>
                </a:lnTo>
                <a:lnTo>
                  <a:pt x="1626108" y="298704"/>
                </a:lnTo>
                <a:lnTo>
                  <a:pt x="1627632" y="286512"/>
                </a:lnTo>
                <a:close/>
              </a:path>
              <a:path w="5203190" h="928369">
                <a:moveTo>
                  <a:pt x="1716024" y="301752"/>
                </a:moveTo>
                <a:lnTo>
                  <a:pt x="1665732" y="292608"/>
                </a:lnTo>
                <a:lnTo>
                  <a:pt x="1662684" y="306324"/>
                </a:lnTo>
                <a:lnTo>
                  <a:pt x="1712976" y="313944"/>
                </a:lnTo>
                <a:lnTo>
                  <a:pt x="1716024" y="301752"/>
                </a:lnTo>
                <a:close/>
              </a:path>
              <a:path w="5203190" h="928369">
                <a:moveTo>
                  <a:pt x="1802892" y="316992"/>
                </a:moveTo>
                <a:lnTo>
                  <a:pt x="1752600" y="307848"/>
                </a:lnTo>
                <a:lnTo>
                  <a:pt x="1751076" y="321564"/>
                </a:lnTo>
                <a:lnTo>
                  <a:pt x="1801368" y="329184"/>
                </a:lnTo>
                <a:lnTo>
                  <a:pt x="1802892" y="316992"/>
                </a:lnTo>
                <a:close/>
              </a:path>
              <a:path w="5203190" h="928369">
                <a:moveTo>
                  <a:pt x="1891284" y="332232"/>
                </a:moveTo>
                <a:lnTo>
                  <a:pt x="1840992" y="324612"/>
                </a:lnTo>
                <a:lnTo>
                  <a:pt x="1837944" y="336804"/>
                </a:lnTo>
                <a:lnTo>
                  <a:pt x="1888236" y="344424"/>
                </a:lnTo>
                <a:lnTo>
                  <a:pt x="1891284" y="332232"/>
                </a:lnTo>
                <a:close/>
              </a:path>
              <a:path w="5203190" h="928369">
                <a:moveTo>
                  <a:pt x="1978152" y="347472"/>
                </a:moveTo>
                <a:lnTo>
                  <a:pt x="1927860" y="339852"/>
                </a:lnTo>
                <a:lnTo>
                  <a:pt x="1926336" y="352044"/>
                </a:lnTo>
                <a:lnTo>
                  <a:pt x="1976628" y="361188"/>
                </a:lnTo>
                <a:lnTo>
                  <a:pt x="1978152" y="347472"/>
                </a:lnTo>
                <a:close/>
              </a:path>
              <a:path w="5203190" h="928369">
                <a:moveTo>
                  <a:pt x="2066544" y="362712"/>
                </a:moveTo>
                <a:lnTo>
                  <a:pt x="2016252" y="355092"/>
                </a:lnTo>
                <a:lnTo>
                  <a:pt x="2013204" y="367284"/>
                </a:lnTo>
                <a:lnTo>
                  <a:pt x="2063496" y="376428"/>
                </a:lnTo>
                <a:lnTo>
                  <a:pt x="2066544" y="362712"/>
                </a:lnTo>
                <a:close/>
              </a:path>
              <a:path w="5203190" h="928369">
                <a:moveTo>
                  <a:pt x="2153412" y="379476"/>
                </a:moveTo>
                <a:lnTo>
                  <a:pt x="2103120" y="370332"/>
                </a:lnTo>
                <a:lnTo>
                  <a:pt x="2101596" y="382524"/>
                </a:lnTo>
                <a:lnTo>
                  <a:pt x="2151888" y="391668"/>
                </a:lnTo>
                <a:lnTo>
                  <a:pt x="2153412" y="379476"/>
                </a:lnTo>
                <a:close/>
              </a:path>
              <a:path w="5203190" h="928369">
                <a:moveTo>
                  <a:pt x="2240280" y="394716"/>
                </a:moveTo>
                <a:lnTo>
                  <a:pt x="2191512" y="385572"/>
                </a:lnTo>
                <a:lnTo>
                  <a:pt x="2188464" y="397764"/>
                </a:lnTo>
                <a:lnTo>
                  <a:pt x="2238756" y="406908"/>
                </a:lnTo>
                <a:lnTo>
                  <a:pt x="2240280" y="394716"/>
                </a:lnTo>
                <a:close/>
              </a:path>
              <a:path w="5203190" h="928369">
                <a:moveTo>
                  <a:pt x="2328672" y="409956"/>
                </a:moveTo>
                <a:lnTo>
                  <a:pt x="2278380" y="400812"/>
                </a:lnTo>
                <a:lnTo>
                  <a:pt x="2276856" y="413004"/>
                </a:lnTo>
                <a:lnTo>
                  <a:pt x="2325624" y="422148"/>
                </a:lnTo>
                <a:lnTo>
                  <a:pt x="2328672" y="409956"/>
                </a:lnTo>
                <a:close/>
              </a:path>
              <a:path w="5203190" h="928369">
                <a:moveTo>
                  <a:pt x="2415540" y="425196"/>
                </a:moveTo>
                <a:lnTo>
                  <a:pt x="2366772" y="416052"/>
                </a:lnTo>
                <a:lnTo>
                  <a:pt x="2363724" y="428244"/>
                </a:lnTo>
                <a:lnTo>
                  <a:pt x="2414016" y="437388"/>
                </a:lnTo>
                <a:lnTo>
                  <a:pt x="2415540" y="425196"/>
                </a:lnTo>
                <a:close/>
              </a:path>
              <a:path w="5203190" h="928369">
                <a:moveTo>
                  <a:pt x="2503932" y="440436"/>
                </a:moveTo>
                <a:lnTo>
                  <a:pt x="2453640" y="431292"/>
                </a:lnTo>
                <a:lnTo>
                  <a:pt x="2452116" y="443484"/>
                </a:lnTo>
                <a:lnTo>
                  <a:pt x="2500884" y="452628"/>
                </a:lnTo>
                <a:lnTo>
                  <a:pt x="2503932" y="440436"/>
                </a:lnTo>
                <a:close/>
              </a:path>
              <a:path w="5203190" h="928369">
                <a:moveTo>
                  <a:pt x="2590800" y="455676"/>
                </a:moveTo>
                <a:lnTo>
                  <a:pt x="2540508" y="446532"/>
                </a:lnTo>
                <a:lnTo>
                  <a:pt x="2538984" y="460248"/>
                </a:lnTo>
                <a:lnTo>
                  <a:pt x="2589276" y="467868"/>
                </a:lnTo>
                <a:lnTo>
                  <a:pt x="2590800" y="455676"/>
                </a:lnTo>
                <a:close/>
              </a:path>
              <a:path w="5203190" h="928369">
                <a:moveTo>
                  <a:pt x="2679192" y="470916"/>
                </a:moveTo>
                <a:lnTo>
                  <a:pt x="2628900" y="461772"/>
                </a:lnTo>
                <a:lnTo>
                  <a:pt x="2625852" y="475488"/>
                </a:lnTo>
                <a:lnTo>
                  <a:pt x="2676144" y="483108"/>
                </a:lnTo>
                <a:lnTo>
                  <a:pt x="2679192" y="470916"/>
                </a:lnTo>
                <a:close/>
              </a:path>
              <a:path w="5203190" h="928369">
                <a:moveTo>
                  <a:pt x="2766060" y="486156"/>
                </a:moveTo>
                <a:lnTo>
                  <a:pt x="2715768" y="478536"/>
                </a:lnTo>
                <a:lnTo>
                  <a:pt x="2714244" y="490728"/>
                </a:lnTo>
                <a:lnTo>
                  <a:pt x="2764536" y="499872"/>
                </a:lnTo>
                <a:lnTo>
                  <a:pt x="2766060" y="486156"/>
                </a:lnTo>
                <a:close/>
              </a:path>
              <a:path w="5203190" h="928369">
                <a:moveTo>
                  <a:pt x="2854452" y="501396"/>
                </a:moveTo>
                <a:lnTo>
                  <a:pt x="2804160" y="493776"/>
                </a:lnTo>
                <a:lnTo>
                  <a:pt x="2801112" y="505968"/>
                </a:lnTo>
                <a:lnTo>
                  <a:pt x="2851404" y="515112"/>
                </a:lnTo>
                <a:lnTo>
                  <a:pt x="2854452" y="501396"/>
                </a:lnTo>
                <a:close/>
              </a:path>
              <a:path w="5203190" h="928369">
                <a:moveTo>
                  <a:pt x="2941320" y="518160"/>
                </a:moveTo>
                <a:lnTo>
                  <a:pt x="2891028" y="509016"/>
                </a:lnTo>
                <a:lnTo>
                  <a:pt x="2889504" y="521208"/>
                </a:lnTo>
                <a:lnTo>
                  <a:pt x="2939796" y="530352"/>
                </a:lnTo>
                <a:lnTo>
                  <a:pt x="2941320" y="518160"/>
                </a:lnTo>
                <a:close/>
              </a:path>
              <a:path w="5203190" h="928369">
                <a:moveTo>
                  <a:pt x="3029712" y="533400"/>
                </a:moveTo>
                <a:lnTo>
                  <a:pt x="2979420" y="524256"/>
                </a:lnTo>
                <a:lnTo>
                  <a:pt x="2976372" y="536448"/>
                </a:lnTo>
                <a:lnTo>
                  <a:pt x="3026664" y="545592"/>
                </a:lnTo>
                <a:lnTo>
                  <a:pt x="3029712" y="533400"/>
                </a:lnTo>
                <a:close/>
              </a:path>
              <a:path w="5203190" h="928369">
                <a:moveTo>
                  <a:pt x="3116580" y="548640"/>
                </a:moveTo>
                <a:lnTo>
                  <a:pt x="3066288" y="539496"/>
                </a:lnTo>
                <a:lnTo>
                  <a:pt x="3064764" y="551688"/>
                </a:lnTo>
                <a:lnTo>
                  <a:pt x="3115056" y="560832"/>
                </a:lnTo>
                <a:lnTo>
                  <a:pt x="3116580" y="548640"/>
                </a:lnTo>
                <a:close/>
              </a:path>
              <a:path w="5203190" h="928369">
                <a:moveTo>
                  <a:pt x="3203448" y="563880"/>
                </a:moveTo>
                <a:lnTo>
                  <a:pt x="3154680" y="554736"/>
                </a:lnTo>
                <a:lnTo>
                  <a:pt x="3151632" y="566928"/>
                </a:lnTo>
                <a:lnTo>
                  <a:pt x="3201924" y="576072"/>
                </a:lnTo>
                <a:lnTo>
                  <a:pt x="3203448" y="563880"/>
                </a:lnTo>
                <a:close/>
              </a:path>
              <a:path w="5203190" h="928369">
                <a:moveTo>
                  <a:pt x="3291840" y="579120"/>
                </a:moveTo>
                <a:lnTo>
                  <a:pt x="3241548" y="569976"/>
                </a:lnTo>
                <a:lnTo>
                  <a:pt x="3240024" y="582168"/>
                </a:lnTo>
                <a:lnTo>
                  <a:pt x="3288792" y="591312"/>
                </a:lnTo>
                <a:lnTo>
                  <a:pt x="3291840" y="579120"/>
                </a:lnTo>
                <a:close/>
              </a:path>
              <a:path w="5203190" h="928369">
                <a:moveTo>
                  <a:pt x="3378708" y="594360"/>
                </a:moveTo>
                <a:lnTo>
                  <a:pt x="3329940" y="585216"/>
                </a:lnTo>
                <a:lnTo>
                  <a:pt x="3326892" y="597408"/>
                </a:lnTo>
                <a:lnTo>
                  <a:pt x="3377184" y="606552"/>
                </a:lnTo>
                <a:lnTo>
                  <a:pt x="3378708" y="594360"/>
                </a:lnTo>
                <a:close/>
              </a:path>
              <a:path w="5203190" h="928369">
                <a:moveTo>
                  <a:pt x="3467100" y="609600"/>
                </a:moveTo>
                <a:lnTo>
                  <a:pt x="3416808" y="600456"/>
                </a:lnTo>
                <a:lnTo>
                  <a:pt x="3415284" y="614172"/>
                </a:lnTo>
                <a:lnTo>
                  <a:pt x="3464052" y="621792"/>
                </a:lnTo>
                <a:lnTo>
                  <a:pt x="3467100" y="609600"/>
                </a:lnTo>
                <a:close/>
              </a:path>
              <a:path w="5203190" h="928369">
                <a:moveTo>
                  <a:pt x="3553968" y="624840"/>
                </a:moveTo>
                <a:lnTo>
                  <a:pt x="3503676" y="615696"/>
                </a:lnTo>
                <a:lnTo>
                  <a:pt x="3502152" y="629412"/>
                </a:lnTo>
                <a:lnTo>
                  <a:pt x="3552444" y="637032"/>
                </a:lnTo>
                <a:lnTo>
                  <a:pt x="3553968" y="624840"/>
                </a:lnTo>
                <a:close/>
              </a:path>
              <a:path w="5203190" h="928369">
                <a:moveTo>
                  <a:pt x="3642360" y="640080"/>
                </a:moveTo>
                <a:lnTo>
                  <a:pt x="3592068" y="632460"/>
                </a:lnTo>
                <a:lnTo>
                  <a:pt x="3589020" y="644652"/>
                </a:lnTo>
                <a:lnTo>
                  <a:pt x="3639312" y="653796"/>
                </a:lnTo>
                <a:lnTo>
                  <a:pt x="3642360" y="640080"/>
                </a:lnTo>
                <a:close/>
              </a:path>
              <a:path w="5203190" h="928369">
                <a:moveTo>
                  <a:pt x="3729228" y="655320"/>
                </a:moveTo>
                <a:lnTo>
                  <a:pt x="3678936" y="647700"/>
                </a:lnTo>
                <a:lnTo>
                  <a:pt x="3677412" y="659892"/>
                </a:lnTo>
                <a:lnTo>
                  <a:pt x="3727704" y="669036"/>
                </a:lnTo>
                <a:lnTo>
                  <a:pt x="3729228" y="655320"/>
                </a:lnTo>
                <a:close/>
              </a:path>
              <a:path w="5203190" h="928369">
                <a:moveTo>
                  <a:pt x="3817620" y="672084"/>
                </a:moveTo>
                <a:lnTo>
                  <a:pt x="3767328" y="662940"/>
                </a:lnTo>
                <a:lnTo>
                  <a:pt x="3764280" y="675132"/>
                </a:lnTo>
                <a:lnTo>
                  <a:pt x="3814572" y="684276"/>
                </a:lnTo>
                <a:lnTo>
                  <a:pt x="3817620" y="672084"/>
                </a:lnTo>
                <a:close/>
              </a:path>
              <a:path w="5203190" h="928369">
                <a:moveTo>
                  <a:pt x="3904488" y="687324"/>
                </a:moveTo>
                <a:lnTo>
                  <a:pt x="3854196" y="678180"/>
                </a:lnTo>
                <a:lnTo>
                  <a:pt x="3852672" y="690372"/>
                </a:lnTo>
                <a:lnTo>
                  <a:pt x="3902964" y="699516"/>
                </a:lnTo>
                <a:lnTo>
                  <a:pt x="3904488" y="687324"/>
                </a:lnTo>
                <a:close/>
              </a:path>
              <a:path w="5203190" h="928369">
                <a:moveTo>
                  <a:pt x="3992880" y="702564"/>
                </a:moveTo>
                <a:lnTo>
                  <a:pt x="3942588" y="693420"/>
                </a:lnTo>
                <a:lnTo>
                  <a:pt x="3939540" y="705612"/>
                </a:lnTo>
                <a:lnTo>
                  <a:pt x="3989832" y="714756"/>
                </a:lnTo>
                <a:lnTo>
                  <a:pt x="3992880" y="702564"/>
                </a:lnTo>
                <a:close/>
              </a:path>
              <a:path w="5203190" h="928369">
                <a:moveTo>
                  <a:pt x="4079748" y="717804"/>
                </a:moveTo>
                <a:lnTo>
                  <a:pt x="4029456" y="708660"/>
                </a:lnTo>
                <a:lnTo>
                  <a:pt x="4027932" y="720852"/>
                </a:lnTo>
                <a:lnTo>
                  <a:pt x="4078224" y="729996"/>
                </a:lnTo>
                <a:lnTo>
                  <a:pt x="4079748" y="717804"/>
                </a:lnTo>
                <a:close/>
              </a:path>
              <a:path w="5203190" h="928369">
                <a:moveTo>
                  <a:pt x="4166616" y="733044"/>
                </a:moveTo>
                <a:lnTo>
                  <a:pt x="4117848" y="723900"/>
                </a:lnTo>
                <a:lnTo>
                  <a:pt x="4114800" y="736092"/>
                </a:lnTo>
                <a:lnTo>
                  <a:pt x="4165092" y="745236"/>
                </a:lnTo>
                <a:lnTo>
                  <a:pt x="4166616" y="733044"/>
                </a:lnTo>
                <a:close/>
              </a:path>
              <a:path w="5203190" h="928369">
                <a:moveTo>
                  <a:pt x="4255008" y="748284"/>
                </a:moveTo>
                <a:lnTo>
                  <a:pt x="4204716" y="739140"/>
                </a:lnTo>
                <a:lnTo>
                  <a:pt x="4203192" y="751332"/>
                </a:lnTo>
                <a:lnTo>
                  <a:pt x="4251960" y="760476"/>
                </a:lnTo>
                <a:lnTo>
                  <a:pt x="4255008" y="748284"/>
                </a:lnTo>
                <a:close/>
              </a:path>
              <a:path w="5203190" h="928369">
                <a:moveTo>
                  <a:pt x="4341876" y="763524"/>
                </a:moveTo>
                <a:lnTo>
                  <a:pt x="4291584" y="754380"/>
                </a:lnTo>
                <a:lnTo>
                  <a:pt x="4290060" y="768096"/>
                </a:lnTo>
                <a:lnTo>
                  <a:pt x="4340352" y="775716"/>
                </a:lnTo>
                <a:lnTo>
                  <a:pt x="4341876" y="763524"/>
                </a:lnTo>
                <a:close/>
              </a:path>
              <a:path w="5203190" h="928369">
                <a:moveTo>
                  <a:pt x="4430268" y="778764"/>
                </a:moveTo>
                <a:lnTo>
                  <a:pt x="4379976" y="769620"/>
                </a:lnTo>
                <a:lnTo>
                  <a:pt x="4376928" y="783336"/>
                </a:lnTo>
                <a:lnTo>
                  <a:pt x="4427220" y="790956"/>
                </a:lnTo>
                <a:lnTo>
                  <a:pt x="4430268" y="778764"/>
                </a:lnTo>
                <a:close/>
              </a:path>
              <a:path w="5203190" h="928369">
                <a:moveTo>
                  <a:pt x="4517136" y="794004"/>
                </a:moveTo>
                <a:lnTo>
                  <a:pt x="4466844" y="786384"/>
                </a:lnTo>
                <a:lnTo>
                  <a:pt x="4465320" y="798576"/>
                </a:lnTo>
                <a:lnTo>
                  <a:pt x="4515612" y="807720"/>
                </a:lnTo>
                <a:lnTo>
                  <a:pt x="4517136" y="794004"/>
                </a:lnTo>
                <a:close/>
              </a:path>
              <a:path w="5203190" h="928369">
                <a:moveTo>
                  <a:pt x="4605528" y="809244"/>
                </a:moveTo>
                <a:lnTo>
                  <a:pt x="4555236" y="801624"/>
                </a:lnTo>
                <a:lnTo>
                  <a:pt x="4552188" y="813816"/>
                </a:lnTo>
                <a:lnTo>
                  <a:pt x="4602480" y="822960"/>
                </a:lnTo>
                <a:lnTo>
                  <a:pt x="4605528" y="809244"/>
                </a:lnTo>
                <a:close/>
              </a:path>
              <a:path w="5203190" h="928369">
                <a:moveTo>
                  <a:pt x="4692396" y="826008"/>
                </a:moveTo>
                <a:lnTo>
                  <a:pt x="4642104" y="816864"/>
                </a:lnTo>
                <a:lnTo>
                  <a:pt x="4640580" y="829056"/>
                </a:lnTo>
                <a:lnTo>
                  <a:pt x="4690872" y="838200"/>
                </a:lnTo>
                <a:lnTo>
                  <a:pt x="4692396" y="826008"/>
                </a:lnTo>
                <a:close/>
              </a:path>
              <a:path w="5203190" h="928369">
                <a:moveTo>
                  <a:pt x="4780788" y="841248"/>
                </a:moveTo>
                <a:lnTo>
                  <a:pt x="4730496" y="832104"/>
                </a:lnTo>
                <a:lnTo>
                  <a:pt x="4727448" y="844296"/>
                </a:lnTo>
                <a:lnTo>
                  <a:pt x="4777740" y="853440"/>
                </a:lnTo>
                <a:lnTo>
                  <a:pt x="4780788" y="841248"/>
                </a:lnTo>
                <a:close/>
              </a:path>
              <a:path w="5203190" h="928369">
                <a:moveTo>
                  <a:pt x="4867656" y="856488"/>
                </a:moveTo>
                <a:lnTo>
                  <a:pt x="4817364" y="847344"/>
                </a:lnTo>
                <a:lnTo>
                  <a:pt x="4815840" y="859536"/>
                </a:lnTo>
                <a:lnTo>
                  <a:pt x="4866132" y="868680"/>
                </a:lnTo>
                <a:lnTo>
                  <a:pt x="4867656" y="856488"/>
                </a:lnTo>
                <a:close/>
              </a:path>
              <a:path w="5203190" h="928369">
                <a:moveTo>
                  <a:pt x="4954524" y="871728"/>
                </a:moveTo>
                <a:lnTo>
                  <a:pt x="4905756" y="862584"/>
                </a:lnTo>
                <a:lnTo>
                  <a:pt x="4902708" y="874776"/>
                </a:lnTo>
                <a:lnTo>
                  <a:pt x="4953000" y="883920"/>
                </a:lnTo>
                <a:lnTo>
                  <a:pt x="4954524" y="871728"/>
                </a:lnTo>
                <a:close/>
              </a:path>
              <a:path w="5203190" h="928369">
                <a:moveTo>
                  <a:pt x="5042916" y="886968"/>
                </a:moveTo>
                <a:lnTo>
                  <a:pt x="4992624" y="877824"/>
                </a:lnTo>
                <a:lnTo>
                  <a:pt x="4991100" y="890016"/>
                </a:lnTo>
                <a:lnTo>
                  <a:pt x="5039868" y="899160"/>
                </a:lnTo>
                <a:lnTo>
                  <a:pt x="5042916" y="886968"/>
                </a:lnTo>
                <a:close/>
              </a:path>
              <a:path w="5203190" h="928369">
                <a:moveTo>
                  <a:pt x="5129784" y="902208"/>
                </a:moveTo>
                <a:lnTo>
                  <a:pt x="5081016" y="893064"/>
                </a:lnTo>
                <a:lnTo>
                  <a:pt x="5077968" y="905256"/>
                </a:lnTo>
                <a:lnTo>
                  <a:pt x="5128260" y="914400"/>
                </a:lnTo>
                <a:lnTo>
                  <a:pt x="5129784" y="902208"/>
                </a:lnTo>
                <a:close/>
              </a:path>
              <a:path w="5203190" h="928369">
                <a:moveTo>
                  <a:pt x="5202936" y="914400"/>
                </a:moveTo>
                <a:lnTo>
                  <a:pt x="5167884" y="908304"/>
                </a:lnTo>
                <a:lnTo>
                  <a:pt x="5166360" y="922020"/>
                </a:lnTo>
                <a:lnTo>
                  <a:pt x="5199888" y="928116"/>
                </a:lnTo>
                <a:lnTo>
                  <a:pt x="5202936" y="914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633853" y="2619883"/>
            <a:ext cx="783590" cy="932815"/>
          </a:xfrm>
          <a:custGeom>
            <a:avLst/>
            <a:gdLst/>
            <a:ahLst/>
            <a:cxnLst/>
            <a:rect l="l" t="t" r="r" b="b"/>
            <a:pathLst>
              <a:path w="783589" h="932814">
                <a:moveTo>
                  <a:pt x="42672" y="38100"/>
                </a:moveTo>
                <a:lnTo>
                  <a:pt x="10668" y="0"/>
                </a:lnTo>
                <a:lnTo>
                  <a:pt x="0" y="7620"/>
                </a:lnTo>
                <a:lnTo>
                  <a:pt x="33528" y="45720"/>
                </a:lnTo>
                <a:lnTo>
                  <a:pt x="42672" y="38100"/>
                </a:lnTo>
                <a:close/>
              </a:path>
              <a:path w="783589" h="932814">
                <a:moveTo>
                  <a:pt x="100584" y="106680"/>
                </a:moveTo>
                <a:lnTo>
                  <a:pt x="67056" y="67056"/>
                </a:lnTo>
                <a:lnTo>
                  <a:pt x="57912" y="76200"/>
                </a:lnTo>
                <a:lnTo>
                  <a:pt x="89916" y="114300"/>
                </a:lnTo>
                <a:lnTo>
                  <a:pt x="100584" y="106680"/>
                </a:lnTo>
                <a:close/>
              </a:path>
              <a:path w="783589" h="932814">
                <a:moveTo>
                  <a:pt x="156972" y="175260"/>
                </a:moveTo>
                <a:lnTo>
                  <a:pt x="124968" y="135636"/>
                </a:lnTo>
                <a:lnTo>
                  <a:pt x="114300" y="143256"/>
                </a:lnTo>
                <a:lnTo>
                  <a:pt x="147828" y="182880"/>
                </a:lnTo>
                <a:lnTo>
                  <a:pt x="156972" y="175260"/>
                </a:lnTo>
                <a:close/>
              </a:path>
              <a:path w="783589" h="932814">
                <a:moveTo>
                  <a:pt x="213360" y="242316"/>
                </a:moveTo>
                <a:lnTo>
                  <a:pt x="181356" y="204216"/>
                </a:lnTo>
                <a:lnTo>
                  <a:pt x="172212" y="211836"/>
                </a:lnTo>
                <a:lnTo>
                  <a:pt x="204216" y="251460"/>
                </a:lnTo>
                <a:lnTo>
                  <a:pt x="213360" y="242316"/>
                </a:lnTo>
                <a:close/>
              </a:path>
              <a:path w="783589" h="932814">
                <a:moveTo>
                  <a:pt x="271272" y="310896"/>
                </a:moveTo>
                <a:lnTo>
                  <a:pt x="237744" y="272796"/>
                </a:lnTo>
                <a:lnTo>
                  <a:pt x="228600" y="280416"/>
                </a:lnTo>
                <a:lnTo>
                  <a:pt x="260604" y="320040"/>
                </a:lnTo>
                <a:lnTo>
                  <a:pt x="271272" y="310896"/>
                </a:lnTo>
                <a:close/>
              </a:path>
              <a:path w="783589" h="932814">
                <a:moveTo>
                  <a:pt x="327660" y="379476"/>
                </a:moveTo>
                <a:lnTo>
                  <a:pt x="295656" y="339852"/>
                </a:lnTo>
                <a:lnTo>
                  <a:pt x="284988" y="348996"/>
                </a:lnTo>
                <a:lnTo>
                  <a:pt x="318516" y="387096"/>
                </a:lnTo>
                <a:lnTo>
                  <a:pt x="327660" y="379476"/>
                </a:lnTo>
                <a:close/>
              </a:path>
              <a:path w="783589" h="932814">
                <a:moveTo>
                  <a:pt x="385572" y="448056"/>
                </a:moveTo>
                <a:lnTo>
                  <a:pt x="352044" y="408432"/>
                </a:lnTo>
                <a:lnTo>
                  <a:pt x="342900" y="416052"/>
                </a:lnTo>
                <a:lnTo>
                  <a:pt x="374904" y="455676"/>
                </a:lnTo>
                <a:lnTo>
                  <a:pt x="385572" y="448056"/>
                </a:lnTo>
                <a:close/>
              </a:path>
              <a:path w="783589" h="932814">
                <a:moveTo>
                  <a:pt x="441960" y="515112"/>
                </a:moveTo>
                <a:lnTo>
                  <a:pt x="409956" y="477012"/>
                </a:lnTo>
                <a:lnTo>
                  <a:pt x="399288" y="484632"/>
                </a:lnTo>
                <a:lnTo>
                  <a:pt x="432816" y="524256"/>
                </a:lnTo>
                <a:lnTo>
                  <a:pt x="441960" y="515112"/>
                </a:lnTo>
                <a:close/>
              </a:path>
              <a:path w="783589" h="932814">
                <a:moveTo>
                  <a:pt x="498348" y="583692"/>
                </a:moveTo>
                <a:lnTo>
                  <a:pt x="466344" y="545592"/>
                </a:lnTo>
                <a:lnTo>
                  <a:pt x="457200" y="553212"/>
                </a:lnTo>
                <a:lnTo>
                  <a:pt x="489204" y="592836"/>
                </a:lnTo>
                <a:lnTo>
                  <a:pt x="498348" y="583692"/>
                </a:lnTo>
                <a:close/>
              </a:path>
              <a:path w="783589" h="932814">
                <a:moveTo>
                  <a:pt x="556260" y="652272"/>
                </a:moveTo>
                <a:lnTo>
                  <a:pt x="522732" y="612648"/>
                </a:lnTo>
                <a:lnTo>
                  <a:pt x="513588" y="621792"/>
                </a:lnTo>
                <a:lnTo>
                  <a:pt x="545592" y="659892"/>
                </a:lnTo>
                <a:lnTo>
                  <a:pt x="556260" y="652272"/>
                </a:lnTo>
                <a:close/>
              </a:path>
              <a:path w="783589" h="932814">
                <a:moveTo>
                  <a:pt x="612648" y="720852"/>
                </a:moveTo>
                <a:lnTo>
                  <a:pt x="580644" y="681228"/>
                </a:lnTo>
                <a:lnTo>
                  <a:pt x="569976" y="690372"/>
                </a:lnTo>
                <a:lnTo>
                  <a:pt x="603504" y="728472"/>
                </a:lnTo>
                <a:lnTo>
                  <a:pt x="612648" y="720852"/>
                </a:lnTo>
                <a:close/>
              </a:path>
              <a:path w="783589" h="932814">
                <a:moveTo>
                  <a:pt x="670560" y="789432"/>
                </a:moveTo>
                <a:lnTo>
                  <a:pt x="637032" y="749808"/>
                </a:lnTo>
                <a:lnTo>
                  <a:pt x="627888" y="757428"/>
                </a:lnTo>
                <a:lnTo>
                  <a:pt x="659892" y="797052"/>
                </a:lnTo>
                <a:lnTo>
                  <a:pt x="670560" y="789432"/>
                </a:lnTo>
                <a:close/>
              </a:path>
              <a:path w="783589" h="932814">
                <a:moveTo>
                  <a:pt x="726948" y="856488"/>
                </a:moveTo>
                <a:lnTo>
                  <a:pt x="694944" y="818388"/>
                </a:lnTo>
                <a:lnTo>
                  <a:pt x="684276" y="826008"/>
                </a:lnTo>
                <a:lnTo>
                  <a:pt x="717804" y="865632"/>
                </a:lnTo>
                <a:lnTo>
                  <a:pt x="726948" y="856488"/>
                </a:lnTo>
                <a:close/>
              </a:path>
              <a:path w="783589" h="932814">
                <a:moveTo>
                  <a:pt x="783336" y="925068"/>
                </a:moveTo>
                <a:lnTo>
                  <a:pt x="751332" y="885444"/>
                </a:lnTo>
                <a:lnTo>
                  <a:pt x="742188" y="894588"/>
                </a:lnTo>
                <a:lnTo>
                  <a:pt x="774192" y="932688"/>
                </a:lnTo>
                <a:lnTo>
                  <a:pt x="783336" y="925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623185" y="2744851"/>
            <a:ext cx="803275" cy="2490470"/>
          </a:xfrm>
          <a:custGeom>
            <a:avLst/>
            <a:gdLst/>
            <a:ahLst/>
            <a:cxnLst/>
            <a:rect l="l" t="t" r="r" b="b"/>
            <a:pathLst>
              <a:path w="803275" h="2490470">
                <a:moveTo>
                  <a:pt x="27432" y="48768"/>
                </a:moveTo>
                <a:lnTo>
                  <a:pt x="12192" y="0"/>
                </a:lnTo>
                <a:lnTo>
                  <a:pt x="0" y="4572"/>
                </a:lnTo>
                <a:lnTo>
                  <a:pt x="15240" y="53340"/>
                </a:lnTo>
                <a:lnTo>
                  <a:pt x="27432" y="48768"/>
                </a:lnTo>
                <a:close/>
              </a:path>
              <a:path w="803275" h="2490470">
                <a:moveTo>
                  <a:pt x="54864" y="134112"/>
                </a:moveTo>
                <a:lnTo>
                  <a:pt x="39624" y="85344"/>
                </a:lnTo>
                <a:lnTo>
                  <a:pt x="27432" y="88392"/>
                </a:lnTo>
                <a:lnTo>
                  <a:pt x="42672" y="137160"/>
                </a:lnTo>
                <a:lnTo>
                  <a:pt x="54864" y="134112"/>
                </a:lnTo>
                <a:close/>
              </a:path>
              <a:path w="803275" h="2490470">
                <a:moveTo>
                  <a:pt x="82296" y="217932"/>
                </a:moveTo>
                <a:lnTo>
                  <a:pt x="67056" y="169164"/>
                </a:lnTo>
                <a:lnTo>
                  <a:pt x="54864" y="173736"/>
                </a:lnTo>
                <a:lnTo>
                  <a:pt x="70104" y="222504"/>
                </a:lnTo>
                <a:lnTo>
                  <a:pt x="82296" y="217932"/>
                </a:lnTo>
                <a:close/>
              </a:path>
              <a:path w="803275" h="2490470">
                <a:moveTo>
                  <a:pt x="108204" y="303276"/>
                </a:moveTo>
                <a:lnTo>
                  <a:pt x="92964" y="254508"/>
                </a:lnTo>
                <a:lnTo>
                  <a:pt x="80772" y="259080"/>
                </a:lnTo>
                <a:lnTo>
                  <a:pt x="97536" y="306324"/>
                </a:lnTo>
                <a:lnTo>
                  <a:pt x="108204" y="303276"/>
                </a:lnTo>
                <a:close/>
              </a:path>
              <a:path w="803275" h="2490470">
                <a:moveTo>
                  <a:pt x="135636" y="387096"/>
                </a:moveTo>
                <a:lnTo>
                  <a:pt x="120396" y="339852"/>
                </a:lnTo>
                <a:lnTo>
                  <a:pt x="108204" y="342900"/>
                </a:lnTo>
                <a:lnTo>
                  <a:pt x="123444" y="391668"/>
                </a:lnTo>
                <a:lnTo>
                  <a:pt x="135636" y="387096"/>
                </a:lnTo>
                <a:close/>
              </a:path>
              <a:path w="803275" h="2490470">
                <a:moveTo>
                  <a:pt x="163068" y="472440"/>
                </a:moveTo>
                <a:lnTo>
                  <a:pt x="147828" y="423672"/>
                </a:lnTo>
                <a:lnTo>
                  <a:pt x="135636" y="428244"/>
                </a:lnTo>
                <a:lnTo>
                  <a:pt x="150876" y="475488"/>
                </a:lnTo>
                <a:lnTo>
                  <a:pt x="163068" y="472440"/>
                </a:lnTo>
                <a:close/>
              </a:path>
              <a:path w="803275" h="2490470">
                <a:moveTo>
                  <a:pt x="190500" y="557784"/>
                </a:moveTo>
                <a:lnTo>
                  <a:pt x="173736" y="509016"/>
                </a:lnTo>
                <a:lnTo>
                  <a:pt x="161544" y="512064"/>
                </a:lnTo>
                <a:lnTo>
                  <a:pt x="178308" y="560832"/>
                </a:lnTo>
                <a:lnTo>
                  <a:pt x="190500" y="557784"/>
                </a:lnTo>
                <a:close/>
              </a:path>
              <a:path w="803275" h="2490470">
                <a:moveTo>
                  <a:pt x="216408" y="641604"/>
                </a:moveTo>
                <a:lnTo>
                  <a:pt x="201168" y="592836"/>
                </a:lnTo>
                <a:lnTo>
                  <a:pt x="188976" y="597408"/>
                </a:lnTo>
                <a:lnTo>
                  <a:pt x="204216" y="646176"/>
                </a:lnTo>
                <a:lnTo>
                  <a:pt x="216408" y="641604"/>
                </a:lnTo>
                <a:close/>
              </a:path>
              <a:path w="803275" h="2490470">
                <a:moveTo>
                  <a:pt x="243840" y="726948"/>
                </a:moveTo>
                <a:lnTo>
                  <a:pt x="228600" y="678180"/>
                </a:lnTo>
                <a:lnTo>
                  <a:pt x="216408" y="681228"/>
                </a:lnTo>
                <a:lnTo>
                  <a:pt x="231648" y="729996"/>
                </a:lnTo>
                <a:lnTo>
                  <a:pt x="243840" y="726948"/>
                </a:lnTo>
                <a:close/>
              </a:path>
              <a:path w="803275" h="2490470">
                <a:moveTo>
                  <a:pt x="271272" y="810768"/>
                </a:moveTo>
                <a:lnTo>
                  <a:pt x="254508" y="763524"/>
                </a:lnTo>
                <a:lnTo>
                  <a:pt x="242316" y="766572"/>
                </a:lnTo>
                <a:lnTo>
                  <a:pt x="259080" y="815340"/>
                </a:lnTo>
                <a:lnTo>
                  <a:pt x="271272" y="810768"/>
                </a:lnTo>
                <a:close/>
              </a:path>
              <a:path w="803275" h="2490470">
                <a:moveTo>
                  <a:pt x="297180" y="896112"/>
                </a:moveTo>
                <a:lnTo>
                  <a:pt x="281940" y="847344"/>
                </a:lnTo>
                <a:lnTo>
                  <a:pt x="269748" y="851916"/>
                </a:lnTo>
                <a:lnTo>
                  <a:pt x="284988" y="899160"/>
                </a:lnTo>
                <a:lnTo>
                  <a:pt x="297180" y="896112"/>
                </a:lnTo>
                <a:close/>
              </a:path>
              <a:path w="803275" h="2490470">
                <a:moveTo>
                  <a:pt x="324612" y="979932"/>
                </a:moveTo>
                <a:lnTo>
                  <a:pt x="309372" y="932688"/>
                </a:lnTo>
                <a:lnTo>
                  <a:pt x="297180" y="935736"/>
                </a:lnTo>
                <a:lnTo>
                  <a:pt x="312420" y="984504"/>
                </a:lnTo>
                <a:lnTo>
                  <a:pt x="324612" y="979932"/>
                </a:lnTo>
                <a:close/>
              </a:path>
              <a:path w="803275" h="2490470">
                <a:moveTo>
                  <a:pt x="352044" y="1065276"/>
                </a:moveTo>
                <a:lnTo>
                  <a:pt x="335280" y="1016508"/>
                </a:lnTo>
                <a:lnTo>
                  <a:pt x="324612" y="1021080"/>
                </a:lnTo>
                <a:lnTo>
                  <a:pt x="339852" y="1069848"/>
                </a:lnTo>
                <a:lnTo>
                  <a:pt x="352044" y="1065276"/>
                </a:lnTo>
                <a:close/>
              </a:path>
              <a:path w="803275" h="2490470">
                <a:moveTo>
                  <a:pt x="377952" y="1150620"/>
                </a:moveTo>
                <a:lnTo>
                  <a:pt x="362712" y="1101852"/>
                </a:lnTo>
                <a:lnTo>
                  <a:pt x="350520" y="1104900"/>
                </a:lnTo>
                <a:lnTo>
                  <a:pt x="365760" y="1153668"/>
                </a:lnTo>
                <a:lnTo>
                  <a:pt x="377952" y="1150620"/>
                </a:lnTo>
                <a:close/>
              </a:path>
              <a:path w="803275" h="2490470">
                <a:moveTo>
                  <a:pt x="405384" y="1234440"/>
                </a:moveTo>
                <a:lnTo>
                  <a:pt x="390144" y="1185672"/>
                </a:lnTo>
                <a:lnTo>
                  <a:pt x="377952" y="1190244"/>
                </a:lnTo>
                <a:lnTo>
                  <a:pt x="393192" y="1239012"/>
                </a:lnTo>
                <a:lnTo>
                  <a:pt x="405384" y="1234440"/>
                </a:lnTo>
                <a:close/>
              </a:path>
              <a:path w="803275" h="2490470">
                <a:moveTo>
                  <a:pt x="432816" y="1319784"/>
                </a:moveTo>
                <a:lnTo>
                  <a:pt x="417576" y="1271016"/>
                </a:lnTo>
                <a:lnTo>
                  <a:pt x="405384" y="1275588"/>
                </a:lnTo>
                <a:lnTo>
                  <a:pt x="420624" y="1322832"/>
                </a:lnTo>
                <a:lnTo>
                  <a:pt x="432816" y="1319784"/>
                </a:lnTo>
                <a:close/>
              </a:path>
              <a:path w="803275" h="2490470">
                <a:moveTo>
                  <a:pt x="458724" y="1403604"/>
                </a:moveTo>
                <a:lnTo>
                  <a:pt x="443484" y="1356360"/>
                </a:lnTo>
                <a:lnTo>
                  <a:pt x="431292" y="1359408"/>
                </a:lnTo>
                <a:lnTo>
                  <a:pt x="446532" y="1408176"/>
                </a:lnTo>
                <a:lnTo>
                  <a:pt x="458724" y="1403604"/>
                </a:lnTo>
                <a:close/>
              </a:path>
              <a:path w="803275" h="2490470">
                <a:moveTo>
                  <a:pt x="486156" y="1488948"/>
                </a:moveTo>
                <a:lnTo>
                  <a:pt x="470916" y="1440180"/>
                </a:lnTo>
                <a:lnTo>
                  <a:pt x="458724" y="1444752"/>
                </a:lnTo>
                <a:lnTo>
                  <a:pt x="473964" y="1493520"/>
                </a:lnTo>
                <a:lnTo>
                  <a:pt x="486156" y="1488948"/>
                </a:lnTo>
                <a:close/>
              </a:path>
              <a:path w="803275" h="2490470">
                <a:moveTo>
                  <a:pt x="513588" y="1574292"/>
                </a:moveTo>
                <a:lnTo>
                  <a:pt x="498348" y="1525524"/>
                </a:lnTo>
                <a:lnTo>
                  <a:pt x="486156" y="1528572"/>
                </a:lnTo>
                <a:lnTo>
                  <a:pt x="501396" y="1577340"/>
                </a:lnTo>
                <a:lnTo>
                  <a:pt x="513588" y="1574292"/>
                </a:lnTo>
                <a:close/>
              </a:path>
              <a:path w="803275" h="2490470">
                <a:moveTo>
                  <a:pt x="539496" y="1658112"/>
                </a:moveTo>
                <a:lnTo>
                  <a:pt x="524256" y="1609344"/>
                </a:lnTo>
                <a:lnTo>
                  <a:pt x="512064" y="1613916"/>
                </a:lnTo>
                <a:lnTo>
                  <a:pt x="527304" y="1662684"/>
                </a:lnTo>
                <a:lnTo>
                  <a:pt x="539496" y="1658112"/>
                </a:lnTo>
                <a:close/>
              </a:path>
              <a:path w="803275" h="2490470">
                <a:moveTo>
                  <a:pt x="566928" y="1743456"/>
                </a:moveTo>
                <a:lnTo>
                  <a:pt x="551688" y="1694688"/>
                </a:lnTo>
                <a:lnTo>
                  <a:pt x="539496" y="1699260"/>
                </a:lnTo>
                <a:lnTo>
                  <a:pt x="554736" y="1746504"/>
                </a:lnTo>
                <a:lnTo>
                  <a:pt x="566928" y="1743456"/>
                </a:lnTo>
                <a:close/>
              </a:path>
              <a:path w="803275" h="2490470">
                <a:moveTo>
                  <a:pt x="594360" y="1827276"/>
                </a:moveTo>
                <a:lnTo>
                  <a:pt x="579120" y="1780032"/>
                </a:lnTo>
                <a:lnTo>
                  <a:pt x="566928" y="1783080"/>
                </a:lnTo>
                <a:lnTo>
                  <a:pt x="582168" y="1831848"/>
                </a:lnTo>
                <a:lnTo>
                  <a:pt x="594360" y="1827276"/>
                </a:lnTo>
                <a:close/>
              </a:path>
              <a:path w="803275" h="2490470">
                <a:moveTo>
                  <a:pt x="620268" y="1912620"/>
                </a:moveTo>
                <a:lnTo>
                  <a:pt x="605028" y="1863852"/>
                </a:lnTo>
                <a:lnTo>
                  <a:pt x="592836" y="1868424"/>
                </a:lnTo>
                <a:lnTo>
                  <a:pt x="608076" y="1915668"/>
                </a:lnTo>
                <a:lnTo>
                  <a:pt x="620268" y="1912620"/>
                </a:lnTo>
                <a:close/>
              </a:path>
              <a:path w="803275" h="2490470">
                <a:moveTo>
                  <a:pt x="647700" y="1997964"/>
                </a:moveTo>
                <a:lnTo>
                  <a:pt x="632460" y="1949196"/>
                </a:lnTo>
                <a:lnTo>
                  <a:pt x="620268" y="1952244"/>
                </a:lnTo>
                <a:lnTo>
                  <a:pt x="635508" y="2001012"/>
                </a:lnTo>
                <a:lnTo>
                  <a:pt x="647700" y="1997964"/>
                </a:lnTo>
                <a:close/>
              </a:path>
              <a:path w="803275" h="2490470">
                <a:moveTo>
                  <a:pt x="675132" y="2081784"/>
                </a:moveTo>
                <a:lnTo>
                  <a:pt x="659892" y="2033016"/>
                </a:lnTo>
                <a:lnTo>
                  <a:pt x="647700" y="2037588"/>
                </a:lnTo>
                <a:lnTo>
                  <a:pt x="662940" y="2086356"/>
                </a:lnTo>
                <a:lnTo>
                  <a:pt x="675132" y="2081784"/>
                </a:lnTo>
                <a:close/>
              </a:path>
              <a:path w="803275" h="2490470">
                <a:moveTo>
                  <a:pt x="701040" y="2167128"/>
                </a:moveTo>
                <a:lnTo>
                  <a:pt x="685800" y="2118360"/>
                </a:lnTo>
                <a:lnTo>
                  <a:pt x="673608" y="2122932"/>
                </a:lnTo>
                <a:lnTo>
                  <a:pt x="688848" y="2170176"/>
                </a:lnTo>
                <a:lnTo>
                  <a:pt x="701040" y="2167128"/>
                </a:lnTo>
                <a:close/>
              </a:path>
              <a:path w="803275" h="2490470">
                <a:moveTo>
                  <a:pt x="728472" y="2250948"/>
                </a:moveTo>
                <a:lnTo>
                  <a:pt x="713232" y="2203704"/>
                </a:lnTo>
                <a:lnTo>
                  <a:pt x="701040" y="2206752"/>
                </a:lnTo>
                <a:lnTo>
                  <a:pt x="716280" y="2255520"/>
                </a:lnTo>
                <a:lnTo>
                  <a:pt x="728472" y="2250948"/>
                </a:lnTo>
                <a:close/>
              </a:path>
              <a:path w="803275" h="2490470">
                <a:moveTo>
                  <a:pt x="755904" y="2336292"/>
                </a:moveTo>
                <a:lnTo>
                  <a:pt x="740664" y="2287524"/>
                </a:lnTo>
                <a:lnTo>
                  <a:pt x="728472" y="2292096"/>
                </a:lnTo>
                <a:lnTo>
                  <a:pt x="743712" y="2339340"/>
                </a:lnTo>
                <a:lnTo>
                  <a:pt x="755904" y="2336292"/>
                </a:lnTo>
                <a:close/>
              </a:path>
              <a:path w="803275" h="2490470">
                <a:moveTo>
                  <a:pt x="781812" y="2421636"/>
                </a:moveTo>
                <a:lnTo>
                  <a:pt x="766572" y="2372868"/>
                </a:lnTo>
                <a:lnTo>
                  <a:pt x="754380" y="2375916"/>
                </a:lnTo>
                <a:lnTo>
                  <a:pt x="769620" y="2424684"/>
                </a:lnTo>
                <a:lnTo>
                  <a:pt x="781812" y="2421636"/>
                </a:lnTo>
                <a:close/>
              </a:path>
              <a:path w="803275" h="2490470">
                <a:moveTo>
                  <a:pt x="803148" y="2485644"/>
                </a:moveTo>
                <a:lnTo>
                  <a:pt x="794004" y="2456688"/>
                </a:lnTo>
                <a:lnTo>
                  <a:pt x="781812" y="2461260"/>
                </a:lnTo>
                <a:lnTo>
                  <a:pt x="790956" y="2490216"/>
                </a:lnTo>
                <a:lnTo>
                  <a:pt x="803148" y="2485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818508" y="1234052"/>
            <a:ext cx="1659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识别物件</a:t>
            </a:r>
            <a:endParaRPr lang="zh-CN" altLang="en-US"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301745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701540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33" y="1162297"/>
            <a:ext cx="39871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计算机视觉</a:t>
            </a:r>
            <a:r>
              <a:rPr sz="2400" spc="25" dirty="0">
                <a:solidFill>
                  <a:srgbClr val="000000"/>
                </a:solidFill>
              </a:rPr>
              <a:t>: </a:t>
            </a:r>
            <a:r>
              <a:rPr lang="zh-CN" sz="2400" spc="25" dirty="0">
                <a:solidFill>
                  <a:srgbClr val="000000"/>
                </a:solidFill>
              </a:rPr>
              <a:t>汽车检测</a:t>
            </a:r>
            <a:endParaRPr lang="zh-CN" sz="2400" spc="2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140" y="4286250"/>
            <a:ext cx="1763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35" dirty="0">
                <a:latin typeface="Calibri" panose="020F0502020204030204"/>
                <a:cs typeface="Calibri" panose="020F0502020204030204"/>
              </a:rPr>
              <a:t>测试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汽车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非汽车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?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540" y="3644886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非汽车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45" y="3647934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441" y="2825495"/>
            <a:ext cx="1069847" cy="7162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8171" y="4425695"/>
            <a:ext cx="1463039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5751" y="2798064"/>
            <a:ext cx="1069847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4895" y="1911096"/>
            <a:ext cx="1060703" cy="70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3"/>
          <p:cNvSpPr/>
          <p:nvPr/>
        </p:nvSpPr>
        <p:spPr>
          <a:xfrm>
            <a:off x="3121151" y="1911096"/>
            <a:ext cx="1069847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917" y="1911096"/>
            <a:ext cx="1069847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151" y="2802636"/>
            <a:ext cx="1069847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9895" y="1933955"/>
            <a:ext cx="1066800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8428" y="1920240"/>
            <a:ext cx="1066800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49895" y="2830067"/>
            <a:ext cx="1066800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2834639"/>
            <a:ext cx="1068324" cy="707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7544" y="1920240"/>
            <a:ext cx="1057655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9923" y="2834639"/>
            <a:ext cx="1065275" cy="713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349375"/>
            <a:ext cx="2561590" cy="11525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535041" y="1722494"/>
            <a:ext cx="1541145" cy="476885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4780" rIns="0" bIns="0" rtlCol="0">
            <a:spAutoFit/>
          </a:bodyPr>
          <a:p>
            <a:pPr marL="153670" marR="146685" indent="81915">
              <a:lnSpc>
                <a:spcPts val="2590"/>
              </a:lnSpc>
              <a:spcBef>
                <a:spcPts val="114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学习算法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4972" y="1935354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24684" y="1385182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168143" y="1066158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4327" y="1714366"/>
            <a:ext cx="126492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3776472" y="2174614"/>
            <a:ext cx="126492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3925823" y="2259958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 txBox="1"/>
          <p:nvPr/>
        </p:nvSpPr>
        <p:spPr>
          <a:xfrm>
            <a:off x="4217922" y="2361564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9841" y="3085973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014977" y="5003165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319525" y="323329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2354579" y="3023488"/>
            <a:ext cx="726948" cy="349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490216" y="3471545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583942" y="3409061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13660" y="347154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78301" y="5407025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259073" y="535063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284981" y="5407025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204209" y="5717159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272186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2814066" y="4087241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284378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048000" y="3954653"/>
            <a:ext cx="672083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1932432" y="47250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188464" y="4506340"/>
            <a:ext cx="650748" cy="43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1339589" y="41809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565147" y="3896741"/>
            <a:ext cx="669036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 txBox="1"/>
          <p:nvPr/>
        </p:nvSpPr>
        <p:spPr>
          <a:xfrm>
            <a:off x="3783582" y="5285357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426205" y="5329553"/>
            <a:ext cx="1076325" cy="50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583556" y="1262761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1141596" y="3014218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86732" y="4931410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392804" y="316306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1971" y="339979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655697" y="333730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2685415" y="339979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411344" y="410921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004187" y="465328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250056" y="5335270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30828" y="527888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56736" y="5335270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75964" y="564540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4830387" y="3125097"/>
            <a:ext cx="978113" cy="180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4830380" y="3702246"/>
            <a:ext cx="2507806" cy="136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5460619" y="3669538"/>
            <a:ext cx="1784985" cy="312420"/>
          </a:xfrm>
          <a:custGeom>
            <a:avLst/>
            <a:gdLst/>
            <a:ahLst/>
            <a:cxnLst/>
            <a:rect l="l" t="t" r="r" b="b"/>
            <a:pathLst>
              <a:path w="1784984" h="312420">
                <a:moveTo>
                  <a:pt x="0" y="312420"/>
                </a:moveTo>
                <a:lnTo>
                  <a:pt x="1784604" y="312420"/>
                </a:lnTo>
                <a:lnTo>
                  <a:pt x="1784604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 txBox="1"/>
          <p:nvPr/>
        </p:nvSpPr>
        <p:spPr>
          <a:xfrm>
            <a:off x="6137275" y="3105150"/>
            <a:ext cx="2086610" cy="86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6990">
              <a:lnSpc>
                <a:spcPts val="1905"/>
              </a:lnSpc>
            </a:pPr>
            <a:r>
              <a:rPr sz="2000" dirty="0">
                <a:latin typeface="Calibri" panose="020F0502020204030204"/>
                <a:cs typeface="Calibri" panose="020F0502020204030204"/>
              </a:rPr>
              <a:t>(7500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如果是</a:t>
            </a:r>
            <a:r>
              <a:rPr sz="20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RGB)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60619" y="3981958"/>
            <a:ext cx="1784985" cy="338455"/>
          </a:xfrm>
          <a:custGeom>
            <a:avLst/>
            <a:gdLst/>
            <a:ahLst/>
            <a:cxnLst/>
            <a:rect l="l" t="t" r="r" b="b"/>
            <a:pathLst>
              <a:path w="1784984" h="338454">
                <a:moveTo>
                  <a:pt x="0" y="0"/>
                </a:moveTo>
                <a:lnTo>
                  <a:pt x="0" y="338328"/>
                </a:lnTo>
                <a:lnTo>
                  <a:pt x="1784604" y="338328"/>
                </a:lnTo>
                <a:lnTo>
                  <a:pt x="17846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 txBox="1"/>
          <p:nvPr/>
        </p:nvSpPr>
        <p:spPr>
          <a:xfrm>
            <a:off x="5696328" y="3621175"/>
            <a:ext cx="1316355" cy="650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5460619" y="4710430"/>
            <a:ext cx="17849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2500 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50695" y="5464794"/>
            <a:ext cx="756732" cy="20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432175" y="422275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25901" y="416026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55619" y="422275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2286127" y="393471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379853" y="387223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409571" y="393471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141091" y="361010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3233293" y="354761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3263011" y="3610102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288963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981833" y="3075177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01155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3557143" y="326415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650869" y="320167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3680587" y="326415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368058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772789" y="3768598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380250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98212" y="459994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586604" y="360019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888363" y="386156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696339" y="318871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998091" y="34500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24355" y="434238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2839339" y="471043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406523" y="449935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2435479" y="479653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3330066" y="482854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3706495" y="46700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3139567" y="453745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 txBox="1">
            <a:spLocks noGrp="1"/>
          </p:cNvSpPr>
          <p:nvPr/>
        </p:nvSpPr>
        <p:spPr>
          <a:xfrm>
            <a:off x="5678551" y="1363719"/>
            <a:ext cx="1541145" cy="47879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668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54940" marR="144780" indent="81915">
              <a:lnSpc>
                <a:spcPts val="2590"/>
              </a:lnSpc>
              <a:spcBef>
                <a:spcPts val="1155"/>
              </a:spcBef>
            </a:pPr>
            <a:r>
              <a:rPr lang="zh-CN" sz="2400"/>
              <a:t>学习算法</a:t>
            </a:r>
            <a:endParaRPr lang="zh-CN" sz="2400"/>
          </a:p>
        </p:txBody>
      </p:sp>
      <p:sp>
        <p:nvSpPr>
          <p:cNvPr id="55" name="object 54"/>
          <p:cNvSpPr/>
          <p:nvPr/>
        </p:nvSpPr>
        <p:spPr>
          <a:xfrm>
            <a:off x="4419727" y="1736599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2496439" y="1313427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 txBox="1"/>
          <p:nvPr/>
        </p:nvSpPr>
        <p:spPr>
          <a:xfrm>
            <a:off x="2241422" y="995927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2696082" y="1642611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848227" y="2102859"/>
            <a:ext cx="126492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3997578" y="2188203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 txBox="1"/>
          <p:nvPr/>
        </p:nvSpPr>
        <p:spPr>
          <a:xfrm>
            <a:off x="4291201" y="2148971"/>
            <a:ext cx="4034154" cy="8997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dirty="0">
                <a:latin typeface="Calibri" panose="020F0502020204030204"/>
                <a:cs typeface="Calibri" panose="020F0502020204030204"/>
              </a:rPr>
              <a:t> 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25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50 x 50 </a:t>
            </a:r>
            <a:r>
              <a:rPr lang="zh-CN" sz="2000" spc="-15" dirty="0">
                <a:latin typeface="Calibri" panose="020F0502020204030204"/>
                <a:cs typeface="Calibri" panose="020F0502020204030204"/>
              </a:rPr>
              <a:t>图片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000" dirty="0">
                <a:latin typeface="Calibri" panose="020F0502020204030204"/>
                <a:cs typeface="Calibri" panose="020F0502020204030204"/>
              </a:rPr>
              <a:t>2500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像素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279361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2885821" y="401548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291553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036820" y="5401310"/>
            <a:ext cx="220916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pc="-10" dirty="0">
                <a:latin typeface="Calibri" panose="020F0502020204030204"/>
                <a:cs typeface="Calibri" panose="020F0502020204030204"/>
                <a:sym typeface="+mn-ea"/>
              </a:rPr>
              <a:t>二次方特征                  ）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56861" y="5215126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9484" y="5259322"/>
            <a:ext cx="1076325" cy="46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汽车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58380" y="5316220"/>
            <a:ext cx="153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≈ </a:t>
            </a:r>
            <a:r>
              <a:rPr lang="en-US" altLang="zh-CN">
                <a:latin typeface="Arial" panose="020B0604020202020204" pitchFamily="34" charset="0"/>
              </a:rPr>
              <a:t>300 </a:t>
            </a:r>
            <a:r>
              <a:rPr lang="zh-CN" altLang="en-US">
                <a:latin typeface="Arial" panose="020B0604020202020204" pitchFamily="34" charset="0"/>
              </a:rPr>
              <a:t>万特征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神经元和大脑</a:t>
            </a:r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39" y="872235"/>
            <a:ext cx="2514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神经网络</a:t>
            </a:r>
            <a:endParaRPr lang="zh-CN" sz="2800"/>
          </a:p>
        </p:txBody>
      </p:sp>
      <p:sp>
        <p:nvSpPr>
          <p:cNvPr id="4" name="object 4"/>
          <p:cNvSpPr txBox="1"/>
          <p:nvPr/>
        </p:nvSpPr>
        <p:spPr>
          <a:xfrm>
            <a:off x="459739" y="1503171"/>
            <a:ext cx="802576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起始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设计算法，尝试模拟大脑；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流行于上世纪八九十年代，并于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90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年代后期逐渐萎缩；</a:t>
            </a:r>
            <a:endParaRPr lang="zh-CN" altLang="en-US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最近重现：源于很多技术最新技术突破；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3"/>
          <p:cNvSpPr/>
          <p:nvPr/>
        </p:nvSpPr>
        <p:spPr>
          <a:xfrm>
            <a:off x="3922776" y="3153664"/>
            <a:ext cx="3346703" cy="2294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004816" y="4951984"/>
            <a:ext cx="2086610" cy="391795"/>
          </a:xfrm>
          <a:custGeom>
            <a:avLst/>
            <a:gdLst/>
            <a:ahLst/>
            <a:cxnLst/>
            <a:rect l="l" t="t" r="r" b="b"/>
            <a:pathLst>
              <a:path w="2086609" h="391795">
                <a:moveTo>
                  <a:pt x="0" y="0"/>
                </a:moveTo>
                <a:lnTo>
                  <a:pt x="0" y="391668"/>
                </a:lnTo>
                <a:lnTo>
                  <a:pt x="2086356" y="391668"/>
                </a:lnTo>
                <a:lnTo>
                  <a:pt x="2086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4246878" y="4951474"/>
            <a:ext cx="35775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57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Auditory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Cortex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Auditory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cortex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090672" y="4512476"/>
            <a:ext cx="2641600" cy="516255"/>
          </a:xfrm>
          <a:custGeom>
            <a:avLst/>
            <a:gdLst/>
            <a:ahLst/>
            <a:cxnLst/>
            <a:rect l="l" t="t" r="r" b="b"/>
            <a:pathLst>
              <a:path w="2641600" h="516255">
                <a:moveTo>
                  <a:pt x="2529017" y="110752"/>
                </a:moveTo>
                <a:lnTo>
                  <a:pt x="2475644" y="89580"/>
                </a:lnTo>
                <a:lnTo>
                  <a:pt x="0" y="459319"/>
                </a:lnTo>
                <a:lnTo>
                  <a:pt x="7620" y="515707"/>
                </a:lnTo>
                <a:lnTo>
                  <a:pt x="2484997" y="145709"/>
                </a:lnTo>
                <a:lnTo>
                  <a:pt x="2529017" y="110752"/>
                </a:lnTo>
                <a:close/>
              </a:path>
              <a:path w="2641600" h="516255">
                <a:moveTo>
                  <a:pt x="2641092" y="93559"/>
                </a:moveTo>
                <a:lnTo>
                  <a:pt x="2410968" y="2119"/>
                </a:lnTo>
                <a:lnTo>
                  <a:pt x="2400323" y="0"/>
                </a:lnTo>
                <a:lnTo>
                  <a:pt x="2389822" y="2309"/>
                </a:lnTo>
                <a:lnTo>
                  <a:pt x="2380750" y="8334"/>
                </a:lnTo>
                <a:lnTo>
                  <a:pt x="2374392" y="17359"/>
                </a:lnTo>
                <a:lnTo>
                  <a:pt x="2372272" y="28884"/>
                </a:lnTo>
                <a:lnTo>
                  <a:pt x="2374582" y="39838"/>
                </a:lnTo>
                <a:lnTo>
                  <a:pt x="2380607" y="49077"/>
                </a:lnTo>
                <a:lnTo>
                  <a:pt x="2389632" y="55459"/>
                </a:lnTo>
                <a:lnTo>
                  <a:pt x="2475644" y="89580"/>
                </a:lnTo>
                <a:lnTo>
                  <a:pt x="2581656" y="73747"/>
                </a:lnTo>
                <a:lnTo>
                  <a:pt x="2589276" y="130135"/>
                </a:lnTo>
                <a:lnTo>
                  <a:pt x="2589276" y="135505"/>
                </a:lnTo>
                <a:lnTo>
                  <a:pt x="2641092" y="93559"/>
                </a:lnTo>
                <a:close/>
              </a:path>
              <a:path w="2641600" h="516255">
                <a:moveTo>
                  <a:pt x="2589276" y="135505"/>
                </a:moveTo>
                <a:lnTo>
                  <a:pt x="2589276" y="130135"/>
                </a:lnTo>
                <a:lnTo>
                  <a:pt x="2484997" y="145709"/>
                </a:lnTo>
                <a:lnTo>
                  <a:pt x="2412492" y="203287"/>
                </a:lnTo>
                <a:lnTo>
                  <a:pt x="2405348" y="212502"/>
                </a:lnTo>
                <a:lnTo>
                  <a:pt x="2402205" y="223289"/>
                </a:lnTo>
                <a:lnTo>
                  <a:pt x="2403062" y="234362"/>
                </a:lnTo>
                <a:lnTo>
                  <a:pt x="2407920" y="244435"/>
                </a:lnTo>
                <a:lnTo>
                  <a:pt x="2416921" y="251579"/>
                </a:lnTo>
                <a:lnTo>
                  <a:pt x="2427351" y="254722"/>
                </a:lnTo>
                <a:lnTo>
                  <a:pt x="2438352" y="253865"/>
                </a:lnTo>
                <a:lnTo>
                  <a:pt x="2449068" y="249007"/>
                </a:lnTo>
                <a:lnTo>
                  <a:pt x="2589276" y="135505"/>
                </a:lnTo>
                <a:close/>
              </a:path>
              <a:path w="2641600" h="516255">
                <a:moveTo>
                  <a:pt x="2589276" y="130135"/>
                </a:moveTo>
                <a:lnTo>
                  <a:pt x="2581656" y="73747"/>
                </a:lnTo>
                <a:lnTo>
                  <a:pt x="2475644" y="89580"/>
                </a:lnTo>
                <a:lnTo>
                  <a:pt x="2529017" y="110752"/>
                </a:lnTo>
                <a:lnTo>
                  <a:pt x="2567940" y="79843"/>
                </a:lnTo>
                <a:lnTo>
                  <a:pt x="2574036" y="128611"/>
                </a:lnTo>
                <a:lnTo>
                  <a:pt x="2574036" y="132411"/>
                </a:lnTo>
                <a:lnTo>
                  <a:pt x="2589276" y="130135"/>
                </a:lnTo>
                <a:close/>
              </a:path>
              <a:path w="2641600" h="516255">
                <a:moveTo>
                  <a:pt x="2574036" y="132411"/>
                </a:moveTo>
                <a:lnTo>
                  <a:pt x="2574036" y="128611"/>
                </a:lnTo>
                <a:lnTo>
                  <a:pt x="2529017" y="110752"/>
                </a:lnTo>
                <a:lnTo>
                  <a:pt x="2484997" y="145709"/>
                </a:lnTo>
                <a:lnTo>
                  <a:pt x="2574036" y="132411"/>
                </a:lnTo>
                <a:close/>
              </a:path>
              <a:path w="2641600" h="516255">
                <a:moveTo>
                  <a:pt x="2574036" y="128611"/>
                </a:moveTo>
                <a:lnTo>
                  <a:pt x="2567940" y="79843"/>
                </a:lnTo>
                <a:lnTo>
                  <a:pt x="2529017" y="110752"/>
                </a:lnTo>
                <a:lnTo>
                  <a:pt x="2574036" y="128611"/>
                </a:lnTo>
                <a:close/>
              </a:path>
            </a:pathLst>
          </a:custGeom>
          <a:solidFill>
            <a:srgbClr val="52D8FF"/>
          </a:solid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447032" y="4631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275844"/>
                </a:moveTo>
                <a:lnTo>
                  <a:pt x="54864" y="0"/>
                </a:lnTo>
                <a:lnTo>
                  <a:pt x="0" y="53340"/>
                </a:lnTo>
                <a:lnTo>
                  <a:pt x="277368" y="329184"/>
                </a:lnTo>
                <a:lnTo>
                  <a:pt x="330708" y="2758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574032" y="4758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53340"/>
                </a:moveTo>
                <a:lnTo>
                  <a:pt x="277368" y="0"/>
                </a:lnTo>
                <a:lnTo>
                  <a:pt x="0" y="275844"/>
                </a:lnTo>
                <a:lnTo>
                  <a:pt x="54864" y="329184"/>
                </a:lnTo>
                <a:lnTo>
                  <a:pt x="330708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418332" y="3857751"/>
            <a:ext cx="2313940" cy="643890"/>
          </a:xfrm>
          <a:custGeom>
            <a:avLst/>
            <a:gdLst/>
            <a:ahLst/>
            <a:cxnLst/>
            <a:rect l="l" t="t" r="r" b="b"/>
            <a:pathLst>
              <a:path w="2313940" h="643889">
                <a:moveTo>
                  <a:pt x="2203053" y="543412"/>
                </a:moveTo>
                <a:lnTo>
                  <a:pt x="2162833" y="504904"/>
                </a:lnTo>
                <a:lnTo>
                  <a:pt x="13716" y="0"/>
                </a:lnTo>
                <a:lnTo>
                  <a:pt x="0" y="54864"/>
                </a:lnTo>
                <a:lnTo>
                  <a:pt x="2148199" y="560664"/>
                </a:lnTo>
                <a:lnTo>
                  <a:pt x="2203053" y="543412"/>
                </a:lnTo>
                <a:close/>
              </a:path>
              <a:path w="2313940" h="643889">
                <a:moveTo>
                  <a:pt x="2264664" y="584763"/>
                </a:moveTo>
                <a:lnTo>
                  <a:pt x="2264664" y="528828"/>
                </a:lnTo>
                <a:lnTo>
                  <a:pt x="2252472" y="585216"/>
                </a:lnTo>
                <a:lnTo>
                  <a:pt x="2148199" y="560664"/>
                </a:lnTo>
                <a:lnTo>
                  <a:pt x="2060448" y="588264"/>
                </a:lnTo>
                <a:lnTo>
                  <a:pt x="2050303" y="593526"/>
                </a:lnTo>
                <a:lnTo>
                  <a:pt x="2043303" y="601789"/>
                </a:lnTo>
                <a:lnTo>
                  <a:pt x="2040302" y="612052"/>
                </a:lnTo>
                <a:lnTo>
                  <a:pt x="2042160" y="623316"/>
                </a:lnTo>
                <a:lnTo>
                  <a:pt x="2047422" y="633460"/>
                </a:lnTo>
                <a:lnTo>
                  <a:pt x="2055685" y="640461"/>
                </a:lnTo>
                <a:lnTo>
                  <a:pt x="2065948" y="643461"/>
                </a:lnTo>
                <a:lnTo>
                  <a:pt x="2077212" y="641604"/>
                </a:lnTo>
                <a:lnTo>
                  <a:pt x="2264664" y="584763"/>
                </a:lnTo>
                <a:close/>
              </a:path>
              <a:path w="2313940" h="643889">
                <a:moveTo>
                  <a:pt x="2313432" y="569976"/>
                </a:moveTo>
                <a:lnTo>
                  <a:pt x="2133600" y="399288"/>
                </a:lnTo>
                <a:lnTo>
                  <a:pt x="2124408" y="393311"/>
                </a:lnTo>
                <a:lnTo>
                  <a:pt x="2113788" y="391477"/>
                </a:lnTo>
                <a:lnTo>
                  <a:pt x="2103167" y="393930"/>
                </a:lnTo>
                <a:lnTo>
                  <a:pt x="2093976" y="400812"/>
                </a:lnTo>
                <a:lnTo>
                  <a:pt x="2087999" y="410003"/>
                </a:lnTo>
                <a:lnTo>
                  <a:pt x="2086165" y="420624"/>
                </a:lnTo>
                <a:lnTo>
                  <a:pt x="2088618" y="431244"/>
                </a:lnTo>
                <a:lnTo>
                  <a:pt x="2095500" y="440436"/>
                </a:lnTo>
                <a:lnTo>
                  <a:pt x="2162833" y="504904"/>
                </a:lnTo>
                <a:lnTo>
                  <a:pt x="2264664" y="528828"/>
                </a:lnTo>
                <a:lnTo>
                  <a:pt x="2264664" y="584763"/>
                </a:lnTo>
                <a:lnTo>
                  <a:pt x="2313432" y="569976"/>
                </a:lnTo>
                <a:close/>
              </a:path>
              <a:path w="2313940" h="643889">
                <a:moveTo>
                  <a:pt x="2249424" y="584498"/>
                </a:moveTo>
                <a:lnTo>
                  <a:pt x="2249424" y="528828"/>
                </a:lnTo>
                <a:lnTo>
                  <a:pt x="2238756" y="577596"/>
                </a:lnTo>
                <a:lnTo>
                  <a:pt x="2203053" y="543412"/>
                </a:lnTo>
                <a:lnTo>
                  <a:pt x="2148199" y="560664"/>
                </a:lnTo>
                <a:lnTo>
                  <a:pt x="2249424" y="584498"/>
                </a:lnTo>
                <a:close/>
              </a:path>
              <a:path w="2313940" h="643889">
                <a:moveTo>
                  <a:pt x="2264664" y="528828"/>
                </a:moveTo>
                <a:lnTo>
                  <a:pt x="2162833" y="504904"/>
                </a:lnTo>
                <a:lnTo>
                  <a:pt x="2203053" y="543412"/>
                </a:lnTo>
                <a:lnTo>
                  <a:pt x="2249424" y="528828"/>
                </a:lnTo>
                <a:lnTo>
                  <a:pt x="2249424" y="584498"/>
                </a:lnTo>
                <a:lnTo>
                  <a:pt x="2252472" y="585216"/>
                </a:lnTo>
                <a:lnTo>
                  <a:pt x="2264664" y="528828"/>
                </a:lnTo>
                <a:close/>
              </a:path>
              <a:path w="2313940" h="643889">
                <a:moveTo>
                  <a:pt x="2249424" y="528828"/>
                </a:moveTo>
                <a:lnTo>
                  <a:pt x="2203053" y="543412"/>
                </a:lnTo>
                <a:lnTo>
                  <a:pt x="2238756" y="577596"/>
                </a:lnTo>
                <a:lnTo>
                  <a:pt x="2249424" y="528828"/>
                </a:lnTo>
                <a:close/>
              </a:path>
            </a:pathLst>
          </a:custGeom>
          <a:solidFill>
            <a:srgbClr val="C52B86"/>
          </a:solid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429505" y="3214623"/>
            <a:ext cx="1991867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93741" y="4716048"/>
            <a:ext cx="787790" cy="126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461010" y="2525395"/>
            <a:ext cx="3137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“</a:t>
            </a:r>
            <a:r>
              <a:rPr lang="zh-CN" sz="2400" dirty="0">
                <a:solidFill>
                  <a:srgbClr val="000000"/>
                </a:solidFill>
              </a:rPr>
              <a:t>一个学习算法</a:t>
            </a:r>
            <a:r>
              <a:rPr sz="2400" spc="15" dirty="0">
                <a:solidFill>
                  <a:srgbClr val="000000"/>
                </a:solidFill>
              </a:rPr>
              <a:t>”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zh-CN" sz="2400" spc="-5" dirty="0">
                <a:solidFill>
                  <a:srgbClr val="000000"/>
                </a:solidFill>
              </a:rPr>
              <a:t>假设</a:t>
            </a:r>
            <a:endParaRPr lang="zh-CN" sz="2400" spc="-5" dirty="0">
              <a:solidFill>
                <a:srgbClr val="000000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80257" y="7117459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[Roe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et al.,</a:t>
            </a:r>
            <a:r>
              <a:rPr sz="12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1992]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2123440" y="3259455"/>
            <a:ext cx="11118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用舌头看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478" y="1533523"/>
            <a:ext cx="1234439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177795" y="1534541"/>
            <a:ext cx="2394204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5655945" y="3225800"/>
            <a:ext cx="1990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人类回声定位能力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020" y="1534541"/>
            <a:ext cx="3040379" cy="1682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681216" y="2427605"/>
            <a:ext cx="121920" cy="384175"/>
          </a:xfrm>
          <a:custGeom>
            <a:avLst/>
            <a:gdLst/>
            <a:ahLst/>
            <a:cxnLst/>
            <a:rect l="l" t="t" r="r" b="b"/>
            <a:pathLst>
              <a:path w="121920" h="384175">
                <a:moveTo>
                  <a:pt x="121920" y="15240"/>
                </a:moveTo>
                <a:lnTo>
                  <a:pt x="79248" y="28956"/>
                </a:lnTo>
                <a:lnTo>
                  <a:pt x="47244" y="86868"/>
                </a:lnTo>
                <a:lnTo>
                  <a:pt x="35052" y="115824"/>
                </a:lnTo>
                <a:lnTo>
                  <a:pt x="22860" y="143256"/>
                </a:lnTo>
                <a:lnTo>
                  <a:pt x="13716" y="172212"/>
                </a:lnTo>
                <a:lnTo>
                  <a:pt x="7620" y="198120"/>
                </a:lnTo>
                <a:lnTo>
                  <a:pt x="3048" y="225552"/>
                </a:lnTo>
                <a:lnTo>
                  <a:pt x="0" y="249936"/>
                </a:lnTo>
                <a:lnTo>
                  <a:pt x="0" y="274320"/>
                </a:lnTo>
                <a:lnTo>
                  <a:pt x="1524" y="297180"/>
                </a:lnTo>
                <a:lnTo>
                  <a:pt x="6096" y="318516"/>
                </a:lnTo>
                <a:lnTo>
                  <a:pt x="12192" y="336804"/>
                </a:lnTo>
                <a:lnTo>
                  <a:pt x="12192" y="338328"/>
                </a:lnTo>
                <a:lnTo>
                  <a:pt x="21336" y="356616"/>
                </a:lnTo>
                <a:lnTo>
                  <a:pt x="27432" y="364236"/>
                </a:lnTo>
                <a:lnTo>
                  <a:pt x="27432" y="272796"/>
                </a:lnTo>
                <a:lnTo>
                  <a:pt x="30480" y="228600"/>
                </a:lnTo>
                <a:lnTo>
                  <a:pt x="50292" y="152400"/>
                </a:lnTo>
                <a:lnTo>
                  <a:pt x="73152" y="99060"/>
                </a:lnTo>
                <a:lnTo>
                  <a:pt x="88392" y="70104"/>
                </a:lnTo>
                <a:lnTo>
                  <a:pt x="121920" y="15240"/>
                </a:lnTo>
                <a:close/>
              </a:path>
              <a:path w="121920" h="384175">
                <a:moveTo>
                  <a:pt x="65532" y="361188"/>
                </a:moveTo>
                <a:lnTo>
                  <a:pt x="59436" y="356616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09372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4236"/>
                </a:lnTo>
                <a:lnTo>
                  <a:pt x="33528" y="371856"/>
                </a:lnTo>
                <a:lnTo>
                  <a:pt x="41148" y="377952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6403848" y="2497709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80772" y="28956"/>
                </a:lnTo>
                <a:lnTo>
                  <a:pt x="48768" y="86868"/>
                </a:lnTo>
                <a:lnTo>
                  <a:pt x="24384" y="144780"/>
                </a:lnTo>
                <a:lnTo>
                  <a:pt x="9144" y="199644"/>
                </a:lnTo>
                <a:lnTo>
                  <a:pt x="1524" y="251460"/>
                </a:lnTo>
                <a:lnTo>
                  <a:pt x="0" y="275844"/>
                </a:lnTo>
                <a:lnTo>
                  <a:pt x="3048" y="298704"/>
                </a:lnTo>
                <a:lnTo>
                  <a:pt x="7620" y="320040"/>
                </a:lnTo>
                <a:lnTo>
                  <a:pt x="13716" y="336804"/>
                </a:lnTo>
                <a:lnTo>
                  <a:pt x="13716" y="339852"/>
                </a:lnTo>
                <a:lnTo>
                  <a:pt x="22860" y="356616"/>
                </a:lnTo>
                <a:lnTo>
                  <a:pt x="28956" y="364236"/>
                </a:lnTo>
                <a:lnTo>
                  <a:pt x="28956" y="272796"/>
                </a:lnTo>
                <a:lnTo>
                  <a:pt x="32004" y="228600"/>
                </a:lnTo>
                <a:lnTo>
                  <a:pt x="42672" y="179832"/>
                </a:lnTo>
                <a:lnTo>
                  <a:pt x="62484" y="126492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7056" y="361188"/>
                </a:moveTo>
                <a:lnTo>
                  <a:pt x="54864" y="352044"/>
                </a:lnTo>
                <a:lnTo>
                  <a:pt x="45720" y="339852"/>
                </a:lnTo>
                <a:lnTo>
                  <a:pt x="39624" y="326136"/>
                </a:lnTo>
                <a:lnTo>
                  <a:pt x="39624" y="327660"/>
                </a:lnTo>
                <a:lnTo>
                  <a:pt x="33528" y="310896"/>
                </a:lnTo>
                <a:lnTo>
                  <a:pt x="30480" y="292608"/>
                </a:lnTo>
                <a:lnTo>
                  <a:pt x="28956" y="272796"/>
                </a:lnTo>
                <a:lnTo>
                  <a:pt x="28956" y="364236"/>
                </a:lnTo>
                <a:lnTo>
                  <a:pt x="35052" y="371856"/>
                </a:lnTo>
                <a:lnTo>
                  <a:pt x="42672" y="379476"/>
                </a:lnTo>
                <a:lnTo>
                  <a:pt x="48768" y="384048"/>
                </a:lnTo>
                <a:lnTo>
                  <a:pt x="67056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6562344" y="2471801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79248" y="28956"/>
                </a:lnTo>
                <a:lnTo>
                  <a:pt x="47244" y="86868"/>
                </a:lnTo>
                <a:lnTo>
                  <a:pt x="22860" y="144780"/>
                </a:lnTo>
                <a:lnTo>
                  <a:pt x="7620" y="199644"/>
                </a:lnTo>
                <a:lnTo>
                  <a:pt x="0" y="251460"/>
                </a:lnTo>
                <a:lnTo>
                  <a:pt x="0" y="275844"/>
                </a:lnTo>
                <a:lnTo>
                  <a:pt x="1524" y="298704"/>
                </a:lnTo>
                <a:lnTo>
                  <a:pt x="6096" y="320040"/>
                </a:lnTo>
                <a:lnTo>
                  <a:pt x="12192" y="336804"/>
                </a:lnTo>
                <a:lnTo>
                  <a:pt x="12192" y="339852"/>
                </a:lnTo>
                <a:lnTo>
                  <a:pt x="21336" y="356616"/>
                </a:lnTo>
                <a:lnTo>
                  <a:pt x="27432" y="365760"/>
                </a:lnTo>
                <a:lnTo>
                  <a:pt x="27432" y="272796"/>
                </a:lnTo>
                <a:lnTo>
                  <a:pt x="30480" y="228600"/>
                </a:lnTo>
                <a:lnTo>
                  <a:pt x="35052" y="204216"/>
                </a:lnTo>
                <a:lnTo>
                  <a:pt x="42672" y="179832"/>
                </a:lnTo>
                <a:lnTo>
                  <a:pt x="50292" y="153924"/>
                </a:lnTo>
                <a:lnTo>
                  <a:pt x="60960" y="126492"/>
                </a:lnTo>
                <a:lnTo>
                  <a:pt x="73152" y="99060"/>
                </a:lnTo>
                <a:lnTo>
                  <a:pt x="88392" y="71628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5532" y="361188"/>
                </a:moveTo>
                <a:lnTo>
                  <a:pt x="53340" y="352044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10896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5760"/>
                </a:lnTo>
                <a:lnTo>
                  <a:pt x="41148" y="379476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914393" y="3662044"/>
            <a:ext cx="1787651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2805683" y="3662044"/>
            <a:ext cx="15270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13"/>
          <p:cNvSpPr/>
          <p:nvPr/>
        </p:nvSpPr>
        <p:spPr>
          <a:xfrm>
            <a:off x="5085588" y="3662044"/>
            <a:ext cx="3034283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 txBox="1"/>
          <p:nvPr/>
        </p:nvSpPr>
        <p:spPr>
          <a:xfrm>
            <a:off x="5660791" y="5357747"/>
            <a:ext cx="18637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植入第三只眼睛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>
            <a:spLocks noGrp="1"/>
          </p:cNvSpPr>
          <p:nvPr/>
        </p:nvSpPr>
        <p:spPr>
          <a:xfrm>
            <a:off x="675005" y="1090295"/>
            <a:ext cx="2813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大脑中的感知表现</a:t>
            </a:r>
            <a:endParaRPr lang="zh-CN" sz="2400"/>
          </a:p>
        </p:txBody>
      </p:sp>
      <p:sp>
        <p:nvSpPr>
          <p:cNvPr id="16" name="object 16"/>
          <p:cNvSpPr txBox="1"/>
          <p:nvPr/>
        </p:nvSpPr>
        <p:spPr>
          <a:xfrm>
            <a:off x="78733" y="5284595"/>
            <a:ext cx="5272405" cy="5962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09855" algn="ctr">
              <a:lnSpc>
                <a:spcPct val="100000"/>
              </a:lnSpc>
              <a:spcBef>
                <a:spcPts val="675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触觉腰带：方位感知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[BrainPort; </a:t>
            </a:r>
            <a:r>
              <a:rPr sz="12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Welsh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Blasch,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1997;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Nagel et al.,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2005; </a:t>
            </a: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Constantine-Paton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Law,</a:t>
            </a:r>
            <a:r>
              <a:rPr sz="120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2009]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3975100" y="2518410"/>
            <a:ext cx="4665345" cy="2714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50818" y="1081017"/>
            <a:ext cx="2495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大脑中的神经元</a:t>
            </a:r>
            <a:endParaRPr lang="zh-CN" sz="2400"/>
          </a:p>
        </p:txBody>
      </p:sp>
      <p:sp>
        <p:nvSpPr>
          <p:cNvPr id="2" name="object 13"/>
          <p:cNvSpPr/>
          <p:nvPr/>
        </p:nvSpPr>
        <p:spPr>
          <a:xfrm>
            <a:off x="4163567" y="479272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3716"/>
                </a:moveTo>
                <a:lnTo>
                  <a:pt x="19812" y="4572"/>
                </a:lnTo>
                <a:lnTo>
                  <a:pt x="15240" y="0"/>
                </a:lnTo>
                <a:lnTo>
                  <a:pt x="4572" y="0"/>
                </a:lnTo>
                <a:lnTo>
                  <a:pt x="0" y="4572"/>
                </a:lnTo>
                <a:lnTo>
                  <a:pt x="0" y="13716"/>
                </a:lnTo>
                <a:lnTo>
                  <a:pt x="4572" y="18288"/>
                </a:lnTo>
                <a:lnTo>
                  <a:pt x="15240" y="18288"/>
                </a:lnTo>
                <a:lnTo>
                  <a:pt x="19812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4397375" y="241935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0365" y="47212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输出端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242189" y="1725168"/>
            <a:ext cx="3290315" cy="390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11" name="object 2"/>
          <p:cNvSpPr/>
          <p:nvPr/>
        </p:nvSpPr>
        <p:spPr>
          <a:xfrm>
            <a:off x="826001" y="2183384"/>
            <a:ext cx="2714250" cy="1905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3"/>
          <p:cNvSpPr/>
          <p:nvPr/>
        </p:nvSpPr>
        <p:spPr>
          <a:xfrm>
            <a:off x="3702500" y="2911039"/>
            <a:ext cx="869909" cy="39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461257" y="875277"/>
            <a:ext cx="35128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神经元模型</a:t>
            </a:r>
            <a:r>
              <a:rPr sz="2400" spc="15" dirty="0">
                <a:solidFill>
                  <a:srgbClr val="000000"/>
                </a:solidFill>
              </a:rPr>
              <a:t>: </a:t>
            </a:r>
            <a:r>
              <a:rPr lang="zh-CN" sz="2400" spc="15" dirty="0">
                <a:solidFill>
                  <a:srgbClr val="000000"/>
                </a:solidFill>
              </a:rPr>
              <a:t>逻辑单元</a:t>
            </a:r>
            <a:endParaRPr lang="zh-CN" sz="2400" spc="15" dirty="0">
              <a:solidFill>
                <a:srgbClr val="000000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5028786" y="1173667"/>
            <a:ext cx="1201739" cy="147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6"/>
          <p:cNvSpPr/>
          <p:nvPr/>
        </p:nvSpPr>
        <p:spPr>
          <a:xfrm>
            <a:off x="6628987" y="1173667"/>
            <a:ext cx="1143825" cy="14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7"/>
          <p:cNvSpPr txBox="1"/>
          <p:nvPr/>
        </p:nvSpPr>
        <p:spPr>
          <a:xfrm>
            <a:off x="461010" y="4597400"/>
            <a:ext cx="2801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逻辑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激活函数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8"/>
          <p:cNvSpPr/>
          <p:nvPr/>
        </p:nvSpPr>
        <p:spPr>
          <a:xfrm>
            <a:off x="984497" y="2395219"/>
            <a:ext cx="234695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984497" y="3068828"/>
            <a:ext cx="237743" cy="15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0"/>
          <p:cNvSpPr/>
          <p:nvPr/>
        </p:nvSpPr>
        <p:spPr>
          <a:xfrm>
            <a:off x="984497" y="3750056"/>
            <a:ext cx="242315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椭圆 20"/>
          <p:cNvSpPr/>
          <p:nvPr/>
        </p:nvSpPr>
        <p:spPr>
          <a:xfrm>
            <a:off x="838200" y="146939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45" y="1659890"/>
            <a:ext cx="295275" cy="22860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1" idx="5"/>
          </p:cNvCxnSpPr>
          <p:nvPr/>
        </p:nvCxnSpPr>
        <p:spPr>
          <a:xfrm>
            <a:off x="1293495" y="1996440"/>
            <a:ext cx="1144905" cy="114490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4470" y="1520190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      </a:t>
            </a:r>
            <a:r>
              <a:rPr lang="en-US" altLang="zh-CN"/>
              <a:t>=1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045" y="1558290"/>
            <a:ext cx="295275" cy="228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72690" y="373443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84120" y="216916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28" name=" 19"/>
          <p:cNvSpPr/>
          <p:nvPr/>
        </p:nvSpPr>
        <p:spPr>
          <a:xfrm rot="6840000">
            <a:off x="2941320" y="24904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19"/>
          <p:cNvSpPr/>
          <p:nvPr/>
        </p:nvSpPr>
        <p:spPr>
          <a:xfrm rot="17520000">
            <a:off x="2230120" y="33032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8910" y="2026920"/>
            <a:ext cx="73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权重</a:t>
            </a:r>
            <a:endParaRPr lang="zh-CN" altLang="en-US"/>
          </a:p>
        </p:txBody>
      </p:sp>
      <p:sp>
        <p:nvSpPr>
          <p:cNvPr id="31" name="object 9"/>
          <p:cNvSpPr/>
          <p:nvPr/>
        </p:nvSpPr>
        <p:spPr>
          <a:xfrm>
            <a:off x="3733165" y="4505325"/>
            <a:ext cx="2698115" cy="5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4" name="object 2"/>
          <p:cNvSpPr txBox="1">
            <a:spLocks noGrp="1"/>
          </p:cNvSpPr>
          <p:nvPr/>
        </p:nvSpPr>
        <p:spPr>
          <a:xfrm>
            <a:off x="461263" y="875283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25" name="object 3"/>
          <p:cNvSpPr txBox="1"/>
          <p:nvPr/>
        </p:nvSpPr>
        <p:spPr>
          <a:xfrm>
            <a:off x="5062220" y="5118100"/>
            <a:ext cx="92075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1207001" y="2349754"/>
            <a:ext cx="5378202" cy="2647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5"/>
          <p:cNvSpPr/>
          <p:nvPr/>
        </p:nvSpPr>
        <p:spPr>
          <a:xfrm>
            <a:off x="6720427" y="3129236"/>
            <a:ext cx="856900" cy="35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6"/>
          <p:cNvSpPr/>
          <p:nvPr/>
        </p:nvSpPr>
        <p:spPr>
          <a:xfrm>
            <a:off x="1453889" y="2613405"/>
            <a:ext cx="300227" cy="20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7"/>
          <p:cNvSpPr/>
          <p:nvPr/>
        </p:nvSpPr>
        <p:spPr>
          <a:xfrm>
            <a:off x="1453889" y="3568954"/>
            <a:ext cx="309372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8"/>
          <p:cNvSpPr/>
          <p:nvPr/>
        </p:nvSpPr>
        <p:spPr>
          <a:xfrm>
            <a:off x="1453889" y="4516882"/>
            <a:ext cx="30937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9"/>
          <p:cNvSpPr/>
          <p:nvPr/>
        </p:nvSpPr>
        <p:spPr>
          <a:xfrm>
            <a:off x="3395471" y="2547873"/>
            <a:ext cx="350520" cy="324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0"/>
          <p:cNvSpPr/>
          <p:nvPr/>
        </p:nvSpPr>
        <p:spPr>
          <a:xfrm>
            <a:off x="3398520" y="3503422"/>
            <a:ext cx="347472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1"/>
          <p:cNvSpPr/>
          <p:nvPr/>
        </p:nvSpPr>
        <p:spPr>
          <a:xfrm>
            <a:off x="3403091" y="4458970"/>
            <a:ext cx="350520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2"/>
          <p:cNvSpPr txBox="1"/>
          <p:nvPr/>
        </p:nvSpPr>
        <p:spPr>
          <a:xfrm>
            <a:off x="1146810" y="5118100"/>
            <a:ext cx="894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13"/>
          <p:cNvSpPr txBox="1"/>
          <p:nvPr/>
        </p:nvSpPr>
        <p:spPr>
          <a:xfrm>
            <a:off x="3212465" y="511810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96975" y="139763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575" y="1659890"/>
            <a:ext cx="295275" cy="2286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092450" y="140017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296920" y="1586230"/>
          <a:ext cx="39941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0" imgW="254000" imgH="241300" progId="Equation.KSEE3">
                  <p:embed/>
                </p:oleObj>
              </mc:Choice>
              <mc:Fallback>
                <p:oleObj name="" r:id="rId10" imgW="254000" imgH="241300" progId="Equation.KSEE3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96920" y="1586230"/>
                        <a:ext cx="39941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910080" y="1888490"/>
            <a:ext cx="1221740" cy="820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908175" y="1916430"/>
            <a:ext cx="1223645" cy="17983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08175" y="1916430"/>
            <a:ext cx="1304290" cy="26784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6"/>
          </p:cNvCxnSpPr>
          <p:nvPr/>
        </p:nvCxnSpPr>
        <p:spPr>
          <a:xfrm>
            <a:off x="3839845" y="1774190"/>
            <a:ext cx="1236345" cy="1582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920" y="148717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02360" y="5508625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输入层                      隐藏层                  输出层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35300" cy="762000"/>
          </a:xfrm>
        </p:spPr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7753" y="947038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770598" y="1401674"/>
            <a:ext cx="645062" cy="3421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0596" y="1806809"/>
            <a:ext cx="702976" cy="23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239" y="1425622"/>
            <a:ext cx="71966" cy="1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0517" y="1433175"/>
            <a:ext cx="105833" cy="21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7670" y="1222375"/>
            <a:ext cx="3466465" cy="117729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indent="15240">
              <a:lnSpc>
                <a:spcPct val="100000"/>
              </a:lnSpc>
              <a:spcBef>
                <a:spcPts val="1405"/>
              </a:spcBef>
              <a:tabLst>
                <a:tab pos="2214880" algn="l"/>
              </a:tabLst>
            </a:pPr>
            <a:r>
              <a:rPr lang="zh-CN">
                <a:latin typeface="Calibri" panose="020F0502020204030204"/>
                <a:cs typeface="Calibri" panose="020F0502020204030204"/>
              </a:rPr>
              <a:t>第   层第   个特征值；</a:t>
            </a:r>
            <a:endParaRPr lang="zh-CN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310"/>
              </a:spcBef>
              <a:tabLst>
                <a:tab pos="3181350" algn="l"/>
              </a:tabLst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控制从第    层到第            层函数映射的权重矩阵；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9728" y="1836786"/>
            <a:ext cx="104774" cy="22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4358" y="1860282"/>
            <a:ext cx="541828" cy="221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972" y="4733398"/>
            <a:ext cx="6451921" cy="342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1054100" y="5109210"/>
            <a:ext cx="61918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27530" algn="l"/>
                <a:tab pos="33762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如果网络在第    层有    个单元，在            层有            个单元，那么        的维度为：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57444" y="6342632"/>
            <a:ext cx="9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06406" y="5180979"/>
            <a:ext cx="104422" cy="222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122274" y="5198863"/>
            <a:ext cx="442750" cy="188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932125" y="5180697"/>
            <a:ext cx="541828" cy="221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099392" y="5475846"/>
            <a:ext cx="416858" cy="234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860892" y="5461230"/>
            <a:ext cx="1612807" cy="263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73990" y="1353820"/>
            <a:ext cx="3543935" cy="1748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800475" y="1861185"/>
            <a:ext cx="585470" cy="243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317500" y="1477010"/>
            <a:ext cx="271780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310515" y="2135505"/>
            <a:ext cx="278765" cy="184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310515" y="2727960"/>
            <a:ext cx="278765" cy="193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63370" y="1423035"/>
            <a:ext cx="327025" cy="299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563370" y="2105025"/>
            <a:ext cx="327025" cy="299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67815" y="2710815"/>
            <a:ext cx="316865" cy="311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5335" y="3399890"/>
            <a:ext cx="4871949" cy="774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331300" y="4269701"/>
            <a:ext cx="5074834" cy="4149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对象 -2147482624"/>
          <p:cNvGraphicFramePr>
            <a:graphicFrameLocks noChangeAspect="1"/>
          </p:cNvGraphicFramePr>
          <p:nvPr/>
        </p:nvGraphicFramePr>
        <p:xfrm>
          <a:off x="3306445" y="5024120"/>
          <a:ext cx="308610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65100" imgH="241300" progId="Equation.KSEE3">
                  <p:embed/>
                </p:oleObj>
              </mc:Choice>
              <mc:Fallback>
                <p:oleObj name="" r:id="rId23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6445" y="5024120"/>
                        <a:ext cx="308610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481571" y="3848860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3506" y="3848860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604520" y="1018540"/>
            <a:ext cx="33318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0" dirty="0">
                <a:solidFill>
                  <a:srgbClr val="000000"/>
                </a:solidFill>
              </a:rPr>
              <a:t>正向传播</a:t>
            </a:r>
            <a:r>
              <a:rPr sz="2400" spc="10" dirty="0">
                <a:solidFill>
                  <a:srgbClr val="000000"/>
                </a:solidFill>
              </a:rPr>
              <a:t>: </a:t>
            </a:r>
            <a:r>
              <a:rPr lang="zh-CN" sz="2400" spc="10" dirty="0">
                <a:solidFill>
                  <a:srgbClr val="000000"/>
                </a:solidFill>
              </a:rPr>
              <a:t>向量化实现</a:t>
            </a:r>
            <a:endParaRPr lang="zh-CN" sz="2400" spc="10" dirty="0">
              <a:solidFill>
                <a:srgbClr val="000000"/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0524" y="4546969"/>
            <a:ext cx="4519901" cy="2716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79733" y="1515719"/>
            <a:ext cx="960944" cy="11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63129" y="3307942"/>
            <a:ext cx="4120200" cy="28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63129" y="3673337"/>
            <a:ext cx="4120200" cy="288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62715" y="4039462"/>
            <a:ext cx="4120200" cy="287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168138" y="1516119"/>
            <a:ext cx="86995" cy="3909695"/>
          </a:xfrm>
          <a:custGeom>
            <a:avLst/>
            <a:gdLst/>
            <a:ahLst/>
            <a:cxnLst/>
            <a:rect l="l" t="t" r="r" b="b"/>
            <a:pathLst>
              <a:path w="86995" h="3909695">
                <a:moveTo>
                  <a:pt x="86868" y="3909066"/>
                </a:moveTo>
                <a:lnTo>
                  <a:pt x="10668" y="0"/>
                </a:lnTo>
                <a:lnTo>
                  <a:pt x="0" y="0"/>
                </a:lnTo>
                <a:lnTo>
                  <a:pt x="76200" y="3909066"/>
                </a:lnTo>
                <a:lnTo>
                  <a:pt x="86868" y="390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479736" y="3024518"/>
            <a:ext cx="1331683" cy="23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479734" y="3341475"/>
            <a:ext cx="1435318" cy="291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528912" y="4641469"/>
            <a:ext cx="2428559" cy="293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5073" y="1537411"/>
            <a:ext cx="1385030" cy="1070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24754" y="3888994"/>
            <a:ext cx="1581911" cy="675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0"/>
          <p:cNvSpPr/>
          <p:nvPr/>
        </p:nvSpPr>
        <p:spPr>
          <a:xfrm>
            <a:off x="317500" y="1425575"/>
            <a:ext cx="3543935" cy="1748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3943985" y="1932940"/>
            <a:ext cx="585470" cy="243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61010" y="1548765"/>
            <a:ext cx="271780" cy="193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54025" y="2207260"/>
            <a:ext cx="278765" cy="184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4"/>
          <p:cNvSpPr/>
          <p:nvPr/>
        </p:nvSpPr>
        <p:spPr>
          <a:xfrm>
            <a:off x="454025" y="2799715"/>
            <a:ext cx="278765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5"/>
          <p:cNvSpPr/>
          <p:nvPr/>
        </p:nvSpPr>
        <p:spPr>
          <a:xfrm>
            <a:off x="1706880" y="1494790"/>
            <a:ext cx="327025" cy="299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6"/>
          <p:cNvSpPr/>
          <p:nvPr/>
        </p:nvSpPr>
        <p:spPr>
          <a:xfrm>
            <a:off x="1706880" y="2176780"/>
            <a:ext cx="327025" cy="299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27"/>
          <p:cNvSpPr/>
          <p:nvPr/>
        </p:nvSpPr>
        <p:spPr>
          <a:xfrm>
            <a:off x="1711325" y="2782570"/>
            <a:ext cx="316865" cy="3117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145915" y="4342130"/>
            <a:ext cx="100012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41" y="1553457"/>
            <a:ext cx="537820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534411" y="1750059"/>
            <a:ext cx="350520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537460" y="2707131"/>
            <a:ext cx="347472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42031" y="3662679"/>
            <a:ext cx="350520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285750" y="4321810"/>
            <a:ext cx="9074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7895" y="432181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5" dirty="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245745" y="946785"/>
            <a:ext cx="38887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神经网络学习它自己的特征</a:t>
            </a:r>
            <a:endParaRPr lang="zh-CN" sz="2400"/>
          </a:p>
        </p:txBody>
      </p:sp>
      <p:sp>
        <p:nvSpPr>
          <p:cNvPr id="12" name="object 12"/>
          <p:cNvSpPr/>
          <p:nvPr/>
        </p:nvSpPr>
        <p:spPr>
          <a:xfrm>
            <a:off x="5852158" y="2337917"/>
            <a:ext cx="861060" cy="412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21970" y="4906010"/>
            <a:ext cx="6917055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599940" y="4815205"/>
            <a:ext cx="8947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451" y="2046852"/>
            <a:ext cx="544678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690961" y="3202769"/>
            <a:ext cx="852740" cy="3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90339" y="2308987"/>
            <a:ext cx="300227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339" y="3266059"/>
            <a:ext cx="309372" cy="2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90339" y="4212462"/>
            <a:ext cx="313943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83260" y="4815205"/>
            <a:ext cx="1105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915" y="4815205"/>
            <a:ext cx="8909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317500" y="1233805"/>
            <a:ext cx="2037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其它网络结构</a:t>
            </a:r>
            <a:endParaRPr lang="zh-CN" altLang="en-US" sz="2400"/>
          </a:p>
        </p:txBody>
      </p:sp>
      <p:sp>
        <p:nvSpPr>
          <p:cNvPr id="11" name="object 11"/>
          <p:cNvSpPr/>
          <p:nvPr/>
        </p:nvSpPr>
        <p:spPr>
          <a:xfrm>
            <a:off x="4629658" y="3451987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6240"/>
                </a:moveTo>
                <a:lnTo>
                  <a:pt x="760476" y="356616"/>
                </a:lnTo>
                <a:lnTo>
                  <a:pt x="758952" y="338328"/>
                </a:lnTo>
                <a:lnTo>
                  <a:pt x="752856" y="300228"/>
                </a:lnTo>
                <a:lnTo>
                  <a:pt x="731520" y="230124"/>
                </a:lnTo>
                <a:lnTo>
                  <a:pt x="696468" y="166116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38912" y="4572"/>
                </a:lnTo>
                <a:lnTo>
                  <a:pt x="400812" y="117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6032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309372" y="32004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3924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6240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91896" y="544068"/>
                </a:lnTo>
                <a:lnTo>
                  <a:pt x="684276" y="55930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3880" y="676656"/>
                </a:lnTo>
                <a:lnTo>
                  <a:pt x="550164" y="685800"/>
                </a:lnTo>
                <a:lnTo>
                  <a:pt x="502920" y="707136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600456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41148" y="480060"/>
                </a:lnTo>
                <a:lnTo>
                  <a:pt x="30480" y="429768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124968" y="655320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75132" y="615696"/>
                </a:lnTo>
                <a:lnTo>
                  <a:pt x="714756" y="556260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322" y="2414136"/>
            <a:ext cx="1178560" cy="1414780"/>
          </a:xfrm>
          <a:custGeom>
            <a:avLst/>
            <a:gdLst/>
            <a:ahLst/>
            <a:cxnLst/>
            <a:rect l="l" t="t" r="r" b="b"/>
            <a:pathLst>
              <a:path w="1178560" h="1414780">
                <a:moveTo>
                  <a:pt x="1142047" y="1371187"/>
                </a:moveTo>
                <a:lnTo>
                  <a:pt x="1137371" y="1343985"/>
                </a:lnTo>
                <a:lnTo>
                  <a:pt x="21336" y="0"/>
                </a:lnTo>
                <a:lnTo>
                  <a:pt x="0" y="18288"/>
                </a:lnTo>
                <a:lnTo>
                  <a:pt x="1115482" y="1361606"/>
                </a:lnTo>
                <a:lnTo>
                  <a:pt x="1142047" y="1371187"/>
                </a:lnTo>
                <a:close/>
              </a:path>
              <a:path w="1178560" h="1414780">
                <a:moveTo>
                  <a:pt x="1170432" y="1411507"/>
                </a:moveTo>
                <a:lnTo>
                  <a:pt x="1170432" y="1383798"/>
                </a:lnTo>
                <a:lnTo>
                  <a:pt x="1149096" y="1402086"/>
                </a:lnTo>
                <a:lnTo>
                  <a:pt x="1115482" y="1361606"/>
                </a:lnTo>
                <a:lnTo>
                  <a:pt x="1071372" y="1345698"/>
                </a:lnTo>
                <a:lnTo>
                  <a:pt x="1063752" y="1342650"/>
                </a:lnTo>
                <a:lnTo>
                  <a:pt x="1056132" y="1345698"/>
                </a:lnTo>
                <a:lnTo>
                  <a:pt x="1050036" y="1360938"/>
                </a:lnTo>
                <a:lnTo>
                  <a:pt x="1054608" y="1368558"/>
                </a:lnTo>
                <a:lnTo>
                  <a:pt x="1060704" y="1371606"/>
                </a:lnTo>
                <a:lnTo>
                  <a:pt x="1170432" y="1411507"/>
                </a:lnTo>
                <a:close/>
              </a:path>
              <a:path w="1178560" h="1414780">
                <a:moveTo>
                  <a:pt x="1164336" y="1389023"/>
                </a:moveTo>
                <a:lnTo>
                  <a:pt x="1164336" y="1379226"/>
                </a:lnTo>
                <a:lnTo>
                  <a:pt x="1146048" y="1394466"/>
                </a:lnTo>
                <a:lnTo>
                  <a:pt x="1142047" y="1371187"/>
                </a:lnTo>
                <a:lnTo>
                  <a:pt x="1115482" y="1361606"/>
                </a:lnTo>
                <a:lnTo>
                  <a:pt x="1149096" y="1402086"/>
                </a:lnTo>
                <a:lnTo>
                  <a:pt x="1164336" y="1389023"/>
                </a:lnTo>
                <a:close/>
              </a:path>
              <a:path w="1178560" h="1414780">
                <a:moveTo>
                  <a:pt x="1178052" y="1414278"/>
                </a:moveTo>
                <a:lnTo>
                  <a:pt x="1156716" y="1292358"/>
                </a:lnTo>
                <a:lnTo>
                  <a:pt x="1156716" y="1284738"/>
                </a:lnTo>
                <a:lnTo>
                  <a:pt x="1149096" y="1278642"/>
                </a:lnTo>
                <a:lnTo>
                  <a:pt x="1133856" y="1281690"/>
                </a:lnTo>
                <a:lnTo>
                  <a:pt x="1127760" y="1289310"/>
                </a:lnTo>
                <a:lnTo>
                  <a:pt x="1129284" y="1296930"/>
                </a:lnTo>
                <a:lnTo>
                  <a:pt x="1137371" y="1343985"/>
                </a:lnTo>
                <a:lnTo>
                  <a:pt x="1170432" y="1383798"/>
                </a:lnTo>
                <a:lnTo>
                  <a:pt x="1170432" y="1411507"/>
                </a:lnTo>
                <a:lnTo>
                  <a:pt x="1178052" y="1414278"/>
                </a:lnTo>
                <a:close/>
              </a:path>
              <a:path w="1178560" h="1414780">
                <a:moveTo>
                  <a:pt x="1170432" y="1383798"/>
                </a:moveTo>
                <a:lnTo>
                  <a:pt x="1137371" y="1343985"/>
                </a:lnTo>
                <a:lnTo>
                  <a:pt x="1142047" y="1371187"/>
                </a:lnTo>
                <a:lnTo>
                  <a:pt x="1164336" y="1379226"/>
                </a:lnTo>
                <a:lnTo>
                  <a:pt x="1164336" y="1389023"/>
                </a:lnTo>
                <a:lnTo>
                  <a:pt x="1170432" y="1383798"/>
                </a:lnTo>
                <a:close/>
              </a:path>
              <a:path w="1178560" h="1414780">
                <a:moveTo>
                  <a:pt x="1164336" y="1379226"/>
                </a:moveTo>
                <a:lnTo>
                  <a:pt x="1142047" y="1371187"/>
                </a:lnTo>
                <a:lnTo>
                  <a:pt x="1146048" y="1394466"/>
                </a:lnTo>
                <a:lnTo>
                  <a:pt x="1164336" y="137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418" y="3357499"/>
            <a:ext cx="1172210" cy="490855"/>
          </a:xfrm>
          <a:custGeom>
            <a:avLst/>
            <a:gdLst/>
            <a:ahLst/>
            <a:cxnLst/>
            <a:rect l="l" t="t" r="r" b="b"/>
            <a:pathLst>
              <a:path w="1172210" h="490855">
                <a:moveTo>
                  <a:pt x="1118882" y="450300"/>
                </a:moveTo>
                <a:lnTo>
                  <a:pt x="1100570" y="426953"/>
                </a:lnTo>
                <a:lnTo>
                  <a:pt x="9144" y="0"/>
                </a:lnTo>
                <a:lnTo>
                  <a:pt x="0" y="25908"/>
                </a:lnTo>
                <a:lnTo>
                  <a:pt x="1090878" y="454675"/>
                </a:lnTo>
                <a:lnTo>
                  <a:pt x="1118882" y="450300"/>
                </a:lnTo>
                <a:close/>
              </a:path>
              <a:path w="1172210" h="490855">
                <a:moveTo>
                  <a:pt x="1150620" y="474116"/>
                </a:moveTo>
                <a:lnTo>
                  <a:pt x="1150620" y="446532"/>
                </a:lnTo>
                <a:lnTo>
                  <a:pt x="1139952" y="473964"/>
                </a:lnTo>
                <a:lnTo>
                  <a:pt x="1090878" y="454675"/>
                </a:lnTo>
                <a:lnTo>
                  <a:pt x="1045464" y="461772"/>
                </a:lnTo>
                <a:lnTo>
                  <a:pt x="1037844" y="463296"/>
                </a:lnTo>
                <a:lnTo>
                  <a:pt x="1031748" y="470916"/>
                </a:lnTo>
                <a:lnTo>
                  <a:pt x="1034796" y="486156"/>
                </a:lnTo>
                <a:lnTo>
                  <a:pt x="1040892" y="490728"/>
                </a:lnTo>
                <a:lnTo>
                  <a:pt x="1050036" y="489204"/>
                </a:lnTo>
                <a:lnTo>
                  <a:pt x="1150620" y="474116"/>
                </a:lnTo>
                <a:close/>
              </a:path>
              <a:path w="1172210" h="490855">
                <a:moveTo>
                  <a:pt x="1171956" y="470916"/>
                </a:moveTo>
                <a:lnTo>
                  <a:pt x="1094232" y="373380"/>
                </a:lnTo>
                <a:lnTo>
                  <a:pt x="1089660" y="367284"/>
                </a:lnTo>
                <a:lnTo>
                  <a:pt x="1080516" y="367284"/>
                </a:lnTo>
                <a:lnTo>
                  <a:pt x="1068324" y="376428"/>
                </a:lnTo>
                <a:lnTo>
                  <a:pt x="1068324" y="385572"/>
                </a:lnTo>
                <a:lnTo>
                  <a:pt x="1072896" y="391668"/>
                </a:lnTo>
                <a:lnTo>
                  <a:pt x="1100570" y="426953"/>
                </a:lnTo>
                <a:lnTo>
                  <a:pt x="1150620" y="446532"/>
                </a:lnTo>
                <a:lnTo>
                  <a:pt x="1150620" y="474116"/>
                </a:lnTo>
                <a:lnTo>
                  <a:pt x="1171956" y="470916"/>
                </a:lnTo>
                <a:close/>
              </a:path>
              <a:path w="1172210" h="490855">
                <a:moveTo>
                  <a:pt x="1143000" y="466126"/>
                </a:moveTo>
                <a:lnTo>
                  <a:pt x="1143000" y="446532"/>
                </a:lnTo>
                <a:lnTo>
                  <a:pt x="1133856" y="469392"/>
                </a:lnTo>
                <a:lnTo>
                  <a:pt x="1118882" y="450300"/>
                </a:lnTo>
                <a:lnTo>
                  <a:pt x="1090878" y="454675"/>
                </a:lnTo>
                <a:lnTo>
                  <a:pt x="1139952" y="473964"/>
                </a:lnTo>
                <a:lnTo>
                  <a:pt x="1143000" y="466126"/>
                </a:lnTo>
                <a:close/>
              </a:path>
              <a:path w="1172210" h="490855">
                <a:moveTo>
                  <a:pt x="1150620" y="446532"/>
                </a:moveTo>
                <a:lnTo>
                  <a:pt x="1100570" y="426953"/>
                </a:lnTo>
                <a:lnTo>
                  <a:pt x="1118882" y="450300"/>
                </a:lnTo>
                <a:lnTo>
                  <a:pt x="1143000" y="446532"/>
                </a:lnTo>
                <a:lnTo>
                  <a:pt x="1143000" y="466126"/>
                </a:lnTo>
                <a:lnTo>
                  <a:pt x="1150620" y="446532"/>
                </a:lnTo>
                <a:close/>
              </a:path>
              <a:path w="1172210" h="490855">
                <a:moveTo>
                  <a:pt x="1143000" y="446532"/>
                </a:moveTo>
                <a:lnTo>
                  <a:pt x="1118882" y="450300"/>
                </a:lnTo>
                <a:lnTo>
                  <a:pt x="1133856" y="469392"/>
                </a:lnTo>
                <a:lnTo>
                  <a:pt x="1143000" y="446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469894" y="3811651"/>
            <a:ext cx="1173480" cy="518159"/>
          </a:xfrm>
          <a:custGeom>
            <a:avLst/>
            <a:gdLst/>
            <a:ahLst/>
            <a:cxnLst/>
            <a:rect l="l" t="t" r="r" b="b"/>
            <a:pathLst>
              <a:path w="1173479" h="518160">
                <a:moveTo>
                  <a:pt x="1121533" y="38274"/>
                </a:moveTo>
                <a:lnTo>
                  <a:pt x="1094455" y="34889"/>
                </a:lnTo>
                <a:lnTo>
                  <a:pt x="0" y="492252"/>
                </a:lnTo>
                <a:lnTo>
                  <a:pt x="12192" y="518160"/>
                </a:lnTo>
                <a:lnTo>
                  <a:pt x="1104391" y="61129"/>
                </a:lnTo>
                <a:lnTo>
                  <a:pt x="1121533" y="38274"/>
                </a:lnTo>
                <a:close/>
              </a:path>
              <a:path w="1173479" h="518160">
                <a:moveTo>
                  <a:pt x="1173480" y="16764"/>
                </a:moveTo>
                <a:lnTo>
                  <a:pt x="1050036" y="0"/>
                </a:lnTo>
                <a:lnTo>
                  <a:pt x="1042416" y="0"/>
                </a:lnTo>
                <a:lnTo>
                  <a:pt x="1034796" y="4572"/>
                </a:lnTo>
                <a:lnTo>
                  <a:pt x="1034796" y="12192"/>
                </a:lnTo>
                <a:lnTo>
                  <a:pt x="1033272" y="21336"/>
                </a:lnTo>
                <a:lnTo>
                  <a:pt x="1039368" y="27432"/>
                </a:lnTo>
                <a:lnTo>
                  <a:pt x="1046988" y="28956"/>
                </a:lnTo>
                <a:lnTo>
                  <a:pt x="1094455" y="34889"/>
                </a:lnTo>
                <a:lnTo>
                  <a:pt x="1141476" y="15240"/>
                </a:lnTo>
                <a:lnTo>
                  <a:pt x="1152144" y="41148"/>
                </a:lnTo>
                <a:lnTo>
                  <a:pt x="1152144" y="45066"/>
                </a:lnTo>
                <a:lnTo>
                  <a:pt x="1173480" y="16764"/>
                </a:lnTo>
                <a:close/>
              </a:path>
              <a:path w="1173479" h="518160">
                <a:moveTo>
                  <a:pt x="1152144" y="45066"/>
                </a:moveTo>
                <a:lnTo>
                  <a:pt x="1152144" y="41148"/>
                </a:lnTo>
                <a:lnTo>
                  <a:pt x="1104391" y="61129"/>
                </a:lnTo>
                <a:lnTo>
                  <a:pt x="1071372" y="105156"/>
                </a:lnTo>
                <a:lnTo>
                  <a:pt x="1072896" y="114300"/>
                </a:lnTo>
                <a:lnTo>
                  <a:pt x="1085088" y="123444"/>
                </a:lnTo>
                <a:lnTo>
                  <a:pt x="1094232" y="121920"/>
                </a:lnTo>
                <a:lnTo>
                  <a:pt x="1152144" y="45066"/>
                </a:lnTo>
                <a:close/>
              </a:path>
              <a:path w="1173479" h="518160">
                <a:moveTo>
                  <a:pt x="1152144" y="41148"/>
                </a:moveTo>
                <a:lnTo>
                  <a:pt x="1141476" y="15240"/>
                </a:lnTo>
                <a:lnTo>
                  <a:pt x="1094455" y="34889"/>
                </a:lnTo>
                <a:lnTo>
                  <a:pt x="1121533" y="38274"/>
                </a:lnTo>
                <a:lnTo>
                  <a:pt x="1135380" y="19812"/>
                </a:lnTo>
                <a:lnTo>
                  <a:pt x="1144524" y="41148"/>
                </a:lnTo>
                <a:lnTo>
                  <a:pt x="1144524" y="44336"/>
                </a:lnTo>
                <a:lnTo>
                  <a:pt x="1152144" y="41148"/>
                </a:lnTo>
                <a:close/>
              </a:path>
              <a:path w="1173479" h="518160">
                <a:moveTo>
                  <a:pt x="1144524" y="44336"/>
                </a:moveTo>
                <a:lnTo>
                  <a:pt x="1144524" y="41148"/>
                </a:lnTo>
                <a:lnTo>
                  <a:pt x="1121533" y="38274"/>
                </a:lnTo>
                <a:lnTo>
                  <a:pt x="1104391" y="61129"/>
                </a:lnTo>
                <a:lnTo>
                  <a:pt x="1144524" y="44336"/>
                </a:lnTo>
                <a:close/>
              </a:path>
              <a:path w="1173479" h="518160">
                <a:moveTo>
                  <a:pt x="1144524" y="41148"/>
                </a:moveTo>
                <a:lnTo>
                  <a:pt x="1135380" y="19812"/>
                </a:lnTo>
                <a:lnTo>
                  <a:pt x="1121533" y="38274"/>
                </a:lnTo>
                <a:lnTo>
                  <a:pt x="11445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176518" y="2961259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4716"/>
                </a:moveTo>
                <a:lnTo>
                  <a:pt x="760476" y="356616"/>
                </a:lnTo>
                <a:lnTo>
                  <a:pt x="758952" y="336804"/>
                </a:lnTo>
                <a:lnTo>
                  <a:pt x="752856" y="300228"/>
                </a:lnTo>
                <a:lnTo>
                  <a:pt x="743712" y="263652"/>
                </a:lnTo>
                <a:lnTo>
                  <a:pt x="737616" y="246888"/>
                </a:lnTo>
                <a:lnTo>
                  <a:pt x="731520" y="228600"/>
                </a:lnTo>
                <a:lnTo>
                  <a:pt x="696468" y="166116"/>
                </a:lnTo>
                <a:lnTo>
                  <a:pt x="673608" y="135636"/>
                </a:lnTo>
                <a:lnTo>
                  <a:pt x="661416" y="123444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75488" y="10668"/>
                </a:lnTo>
                <a:lnTo>
                  <a:pt x="457200" y="7620"/>
                </a:lnTo>
                <a:lnTo>
                  <a:pt x="438912" y="3048"/>
                </a:lnTo>
                <a:lnTo>
                  <a:pt x="417576" y="1397"/>
                </a:lnTo>
                <a:lnTo>
                  <a:pt x="400812" y="0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84988" y="10668"/>
                </a:lnTo>
                <a:lnTo>
                  <a:pt x="268224" y="16764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4508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275844" y="41148"/>
                </a:lnTo>
                <a:lnTo>
                  <a:pt x="292608" y="35052"/>
                </a:lnTo>
                <a:lnTo>
                  <a:pt x="309372" y="32004"/>
                </a:lnTo>
                <a:lnTo>
                  <a:pt x="327660" y="28956"/>
                </a:lnTo>
                <a:lnTo>
                  <a:pt x="344424" y="25908"/>
                </a:lnTo>
                <a:lnTo>
                  <a:pt x="362712" y="25908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2400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4716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5404" y="676656"/>
                </a:lnTo>
                <a:lnTo>
                  <a:pt x="518160" y="701040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598932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53340" y="513588"/>
                </a:lnTo>
                <a:lnTo>
                  <a:pt x="36576" y="463296"/>
                </a:lnTo>
                <a:lnTo>
                  <a:pt x="27432" y="411480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88392" y="615696"/>
                </a:lnTo>
                <a:lnTo>
                  <a:pt x="99060" y="629412"/>
                </a:lnTo>
                <a:lnTo>
                  <a:pt x="138684" y="667512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62940" y="629412"/>
                </a:lnTo>
                <a:lnTo>
                  <a:pt x="673608" y="615696"/>
                </a:lnTo>
                <a:lnTo>
                  <a:pt x="685800" y="601980"/>
                </a:lnTo>
                <a:lnTo>
                  <a:pt x="696468" y="586740"/>
                </a:lnTo>
                <a:lnTo>
                  <a:pt x="714756" y="556260"/>
                </a:lnTo>
                <a:lnTo>
                  <a:pt x="723900" y="539496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370322" y="3337687"/>
            <a:ext cx="820419" cy="502920"/>
          </a:xfrm>
          <a:custGeom>
            <a:avLst/>
            <a:gdLst/>
            <a:ahLst/>
            <a:cxnLst/>
            <a:rect l="l" t="t" r="r" b="b"/>
            <a:pathLst>
              <a:path w="820420" h="502919">
                <a:moveTo>
                  <a:pt x="771147" y="29331"/>
                </a:moveTo>
                <a:lnTo>
                  <a:pt x="743654" y="29754"/>
                </a:lnTo>
                <a:lnTo>
                  <a:pt x="0" y="478536"/>
                </a:lnTo>
                <a:lnTo>
                  <a:pt x="15240" y="502920"/>
                </a:lnTo>
                <a:lnTo>
                  <a:pt x="756362" y="55666"/>
                </a:lnTo>
                <a:lnTo>
                  <a:pt x="771147" y="29331"/>
                </a:lnTo>
                <a:close/>
              </a:path>
              <a:path w="820420" h="502919">
                <a:moveTo>
                  <a:pt x="819912" y="0"/>
                </a:moveTo>
                <a:lnTo>
                  <a:pt x="696468" y="1524"/>
                </a:lnTo>
                <a:lnTo>
                  <a:pt x="687324" y="1524"/>
                </a:lnTo>
                <a:lnTo>
                  <a:pt x="681228" y="9144"/>
                </a:lnTo>
                <a:lnTo>
                  <a:pt x="681228" y="24384"/>
                </a:lnTo>
                <a:lnTo>
                  <a:pt x="688848" y="30480"/>
                </a:lnTo>
                <a:lnTo>
                  <a:pt x="696468" y="30480"/>
                </a:lnTo>
                <a:lnTo>
                  <a:pt x="743654" y="29754"/>
                </a:lnTo>
                <a:lnTo>
                  <a:pt x="787908" y="3048"/>
                </a:lnTo>
                <a:lnTo>
                  <a:pt x="803148" y="27432"/>
                </a:lnTo>
                <a:lnTo>
                  <a:pt x="803148" y="30519"/>
                </a:lnTo>
                <a:lnTo>
                  <a:pt x="819912" y="0"/>
                </a:lnTo>
                <a:close/>
              </a:path>
              <a:path w="820420" h="502919">
                <a:moveTo>
                  <a:pt x="803148" y="30519"/>
                </a:moveTo>
                <a:lnTo>
                  <a:pt x="803148" y="27432"/>
                </a:lnTo>
                <a:lnTo>
                  <a:pt x="756362" y="55666"/>
                </a:lnTo>
                <a:lnTo>
                  <a:pt x="734568" y="94488"/>
                </a:lnTo>
                <a:lnTo>
                  <a:pt x="731520" y="102108"/>
                </a:lnTo>
                <a:lnTo>
                  <a:pt x="734568" y="109728"/>
                </a:lnTo>
                <a:lnTo>
                  <a:pt x="740664" y="114300"/>
                </a:lnTo>
                <a:lnTo>
                  <a:pt x="748284" y="117348"/>
                </a:lnTo>
                <a:lnTo>
                  <a:pt x="755904" y="115824"/>
                </a:lnTo>
                <a:lnTo>
                  <a:pt x="760476" y="108204"/>
                </a:lnTo>
                <a:lnTo>
                  <a:pt x="803148" y="30519"/>
                </a:lnTo>
                <a:close/>
              </a:path>
              <a:path w="820420" h="502919">
                <a:moveTo>
                  <a:pt x="803148" y="27432"/>
                </a:moveTo>
                <a:lnTo>
                  <a:pt x="787908" y="3048"/>
                </a:lnTo>
                <a:lnTo>
                  <a:pt x="743654" y="29754"/>
                </a:lnTo>
                <a:lnTo>
                  <a:pt x="771147" y="29331"/>
                </a:lnTo>
                <a:lnTo>
                  <a:pt x="783336" y="7620"/>
                </a:lnTo>
                <a:lnTo>
                  <a:pt x="795528" y="28956"/>
                </a:lnTo>
                <a:lnTo>
                  <a:pt x="795528" y="32030"/>
                </a:lnTo>
                <a:lnTo>
                  <a:pt x="803148" y="27432"/>
                </a:lnTo>
                <a:close/>
              </a:path>
              <a:path w="820420" h="502919">
                <a:moveTo>
                  <a:pt x="795528" y="32030"/>
                </a:moveTo>
                <a:lnTo>
                  <a:pt x="795528" y="28956"/>
                </a:lnTo>
                <a:lnTo>
                  <a:pt x="771147" y="29331"/>
                </a:lnTo>
                <a:lnTo>
                  <a:pt x="756362" y="55666"/>
                </a:lnTo>
                <a:lnTo>
                  <a:pt x="795528" y="32030"/>
                </a:lnTo>
                <a:close/>
              </a:path>
              <a:path w="820420" h="502919">
                <a:moveTo>
                  <a:pt x="795528" y="28956"/>
                </a:moveTo>
                <a:lnTo>
                  <a:pt x="783336" y="7620"/>
                </a:lnTo>
                <a:lnTo>
                  <a:pt x="771147" y="29331"/>
                </a:lnTo>
                <a:lnTo>
                  <a:pt x="79552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924801" y="3270631"/>
            <a:ext cx="690880" cy="132715"/>
          </a:xfrm>
          <a:custGeom>
            <a:avLst/>
            <a:gdLst/>
            <a:ahLst/>
            <a:cxnLst/>
            <a:rect l="l" t="t" r="r" b="b"/>
            <a:pathLst>
              <a:path w="690879" h="132714">
                <a:moveTo>
                  <a:pt x="633106" y="67056"/>
                </a:moveTo>
                <a:lnTo>
                  <a:pt x="609830" y="53340"/>
                </a:lnTo>
                <a:lnTo>
                  <a:pt x="0" y="53340"/>
                </a:lnTo>
                <a:lnTo>
                  <a:pt x="0" y="80772"/>
                </a:lnTo>
                <a:lnTo>
                  <a:pt x="609830" y="80772"/>
                </a:lnTo>
                <a:lnTo>
                  <a:pt x="633106" y="67056"/>
                </a:lnTo>
                <a:close/>
              </a:path>
              <a:path w="690879" h="132714">
                <a:moveTo>
                  <a:pt x="690372" y="67056"/>
                </a:moveTo>
                <a:lnTo>
                  <a:pt x="583692" y="4572"/>
                </a:lnTo>
                <a:lnTo>
                  <a:pt x="576072" y="0"/>
                </a:lnTo>
                <a:lnTo>
                  <a:pt x="566928" y="3048"/>
                </a:lnTo>
                <a:lnTo>
                  <a:pt x="563880" y="9144"/>
                </a:lnTo>
                <a:lnTo>
                  <a:pt x="559308" y="16764"/>
                </a:lnTo>
                <a:lnTo>
                  <a:pt x="562356" y="25908"/>
                </a:lnTo>
                <a:lnTo>
                  <a:pt x="568452" y="28956"/>
                </a:lnTo>
                <a:lnTo>
                  <a:pt x="609830" y="53340"/>
                </a:lnTo>
                <a:lnTo>
                  <a:pt x="661416" y="53340"/>
                </a:lnTo>
                <a:lnTo>
                  <a:pt x="661416" y="84015"/>
                </a:lnTo>
                <a:lnTo>
                  <a:pt x="690372" y="67056"/>
                </a:lnTo>
                <a:close/>
              </a:path>
              <a:path w="690879" h="132714">
                <a:moveTo>
                  <a:pt x="661416" y="84015"/>
                </a:moveTo>
                <a:lnTo>
                  <a:pt x="661416" y="80772"/>
                </a:lnTo>
                <a:lnTo>
                  <a:pt x="609830" y="80772"/>
                </a:lnTo>
                <a:lnTo>
                  <a:pt x="568452" y="105156"/>
                </a:lnTo>
                <a:lnTo>
                  <a:pt x="562356" y="108204"/>
                </a:lnTo>
                <a:lnTo>
                  <a:pt x="559308" y="117348"/>
                </a:lnTo>
                <a:lnTo>
                  <a:pt x="563880" y="123444"/>
                </a:lnTo>
                <a:lnTo>
                  <a:pt x="566928" y="131064"/>
                </a:lnTo>
                <a:lnTo>
                  <a:pt x="576072" y="132588"/>
                </a:lnTo>
                <a:lnTo>
                  <a:pt x="583692" y="129540"/>
                </a:lnTo>
                <a:lnTo>
                  <a:pt x="661416" y="84015"/>
                </a:lnTo>
                <a:close/>
              </a:path>
              <a:path w="690879" h="132714">
                <a:moveTo>
                  <a:pt x="661416" y="80772"/>
                </a:moveTo>
                <a:lnTo>
                  <a:pt x="661416" y="53340"/>
                </a:lnTo>
                <a:lnTo>
                  <a:pt x="609830" y="53340"/>
                </a:lnTo>
                <a:lnTo>
                  <a:pt x="633106" y="67056"/>
                </a:lnTo>
                <a:lnTo>
                  <a:pt x="653796" y="54864"/>
                </a:lnTo>
                <a:lnTo>
                  <a:pt x="653796" y="80772"/>
                </a:lnTo>
                <a:lnTo>
                  <a:pt x="661416" y="80772"/>
                </a:lnTo>
                <a:close/>
              </a:path>
              <a:path w="690879" h="132714">
                <a:moveTo>
                  <a:pt x="653796" y="80772"/>
                </a:moveTo>
                <a:lnTo>
                  <a:pt x="653796" y="79248"/>
                </a:lnTo>
                <a:lnTo>
                  <a:pt x="633106" y="67056"/>
                </a:lnTo>
                <a:lnTo>
                  <a:pt x="609830" y="80772"/>
                </a:lnTo>
                <a:lnTo>
                  <a:pt x="653796" y="80772"/>
                </a:lnTo>
                <a:close/>
              </a:path>
              <a:path w="690879" h="132714">
                <a:moveTo>
                  <a:pt x="653796" y="79248"/>
                </a:moveTo>
                <a:lnTo>
                  <a:pt x="653796" y="54864"/>
                </a:lnTo>
                <a:lnTo>
                  <a:pt x="633106" y="67056"/>
                </a:lnTo>
                <a:lnTo>
                  <a:pt x="653796" y="79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6232525" y="4815205"/>
            <a:ext cx="8813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第四层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780" y="1360170"/>
            <a:ext cx="1762125" cy="12668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234058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sz="2400" spc="35" dirty="0">
                <a:solidFill>
                  <a:srgbClr val="000000"/>
                </a:solidFill>
              </a:rPr>
              <a:t>AND</a:t>
            </a:r>
            <a:endParaRPr lang="en-US" sz="2400" spc="35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228" y="1827009"/>
            <a:ext cx="1529816" cy="25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122" y="2213704"/>
            <a:ext cx="1701607" cy="23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37" y="2802763"/>
            <a:ext cx="27142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33" y="3011163"/>
            <a:ext cx="237743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361" y="3729355"/>
            <a:ext cx="0" cy="1598930"/>
          </a:xfrm>
          <a:custGeom>
            <a:avLst/>
            <a:gdLst/>
            <a:ahLst/>
            <a:cxnLst/>
            <a:rect l="l" t="t" r="r" b="b"/>
            <a:pathLst>
              <a:path h="1598929">
                <a:moveTo>
                  <a:pt x="0" y="0"/>
                </a:moveTo>
                <a:lnTo>
                  <a:pt x="0" y="159867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4078351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1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67551" y="4078351"/>
          <a:ext cx="1221740" cy="12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610870"/>
              </a:tblGrid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83210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40999" y="3838710"/>
            <a:ext cx="267485" cy="18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400" y="3821946"/>
            <a:ext cx="275126" cy="184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810" y="1052195"/>
            <a:ext cx="96520" cy="1756410"/>
          </a:xfrm>
          <a:custGeom>
            <a:avLst/>
            <a:gdLst/>
            <a:ahLst/>
            <a:cxnLst/>
            <a:rect l="l" t="t" r="r" b="b"/>
            <a:pathLst>
              <a:path w="111759" h="1997075">
                <a:moveTo>
                  <a:pt x="111252" y="94488"/>
                </a:moveTo>
                <a:lnTo>
                  <a:pt x="108204" y="91440"/>
                </a:lnTo>
                <a:lnTo>
                  <a:pt x="54864" y="0"/>
                </a:lnTo>
                <a:lnTo>
                  <a:pt x="3048" y="91440"/>
                </a:lnTo>
                <a:lnTo>
                  <a:pt x="0" y="94488"/>
                </a:lnTo>
                <a:lnTo>
                  <a:pt x="1524" y="100584"/>
                </a:lnTo>
                <a:lnTo>
                  <a:pt x="10668" y="106680"/>
                </a:lnTo>
                <a:lnTo>
                  <a:pt x="16764" y="105156"/>
                </a:lnTo>
                <a:lnTo>
                  <a:pt x="19812" y="100584"/>
                </a:lnTo>
                <a:lnTo>
                  <a:pt x="45720" y="55915"/>
                </a:lnTo>
                <a:lnTo>
                  <a:pt x="45720" y="19812"/>
                </a:lnTo>
                <a:lnTo>
                  <a:pt x="65532" y="19812"/>
                </a:lnTo>
                <a:lnTo>
                  <a:pt x="65532" y="55915"/>
                </a:lnTo>
                <a:lnTo>
                  <a:pt x="91440" y="100584"/>
                </a:lnTo>
                <a:lnTo>
                  <a:pt x="94488" y="105156"/>
                </a:lnTo>
                <a:lnTo>
                  <a:pt x="100584" y="106680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1997075">
                <a:moveTo>
                  <a:pt x="65532" y="55915"/>
                </a:moveTo>
                <a:lnTo>
                  <a:pt x="65532" y="19812"/>
                </a:lnTo>
                <a:lnTo>
                  <a:pt x="45720" y="19812"/>
                </a:lnTo>
                <a:lnTo>
                  <a:pt x="45720" y="55915"/>
                </a:lnTo>
                <a:lnTo>
                  <a:pt x="47244" y="53287"/>
                </a:lnTo>
                <a:lnTo>
                  <a:pt x="47244" y="24384"/>
                </a:lnTo>
                <a:lnTo>
                  <a:pt x="64008" y="24384"/>
                </a:lnTo>
                <a:lnTo>
                  <a:pt x="64008" y="53287"/>
                </a:lnTo>
                <a:lnTo>
                  <a:pt x="65532" y="55915"/>
                </a:lnTo>
                <a:close/>
              </a:path>
              <a:path w="111759" h="1997075">
                <a:moveTo>
                  <a:pt x="65532" y="1996446"/>
                </a:moveTo>
                <a:lnTo>
                  <a:pt x="65532" y="55915"/>
                </a:lnTo>
                <a:lnTo>
                  <a:pt x="55626" y="38835"/>
                </a:lnTo>
                <a:lnTo>
                  <a:pt x="45720" y="55915"/>
                </a:lnTo>
                <a:lnTo>
                  <a:pt x="45720" y="1996446"/>
                </a:lnTo>
                <a:lnTo>
                  <a:pt x="65532" y="1996446"/>
                </a:lnTo>
                <a:close/>
              </a:path>
              <a:path w="111759" h="1997075">
                <a:moveTo>
                  <a:pt x="64008" y="24384"/>
                </a:moveTo>
                <a:lnTo>
                  <a:pt x="47244" y="24384"/>
                </a:lnTo>
                <a:lnTo>
                  <a:pt x="55626" y="38835"/>
                </a:lnTo>
                <a:lnTo>
                  <a:pt x="64008" y="24384"/>
                </a:lnTo>
                <a:close/>
              </a:path>
              <a:path w="111759" h="1997075">
                <a:moveTo>
                  <a:pt x="55626" y="38835"/>
                </a:moveTo>
                <a:lnTo>
                  <a:pt x="47244" y="24384"/>
                </a:lnTo>
                <a:lnTo>
                  <a:pt x="47244" y="53287"/>
                </a:lnTo>
                <a:lnTo>
                  <a:pt x="55626" y="38835"/>
                </a:lnTo>
                <a:close/>
              </a:path>
              <a:path w="111759" h="1997075">
                <a:moveTo>
                  <a:pt x="64008" y="53287"/>
                </a:moveTo>
                <a:lnTo>
                  <a:pt x="64008" y="24384"/>
                </a:lnTo>
                <a:lnTo>
                  <a:pt x="55626" y="38835"/>
                </a:lnTo>
                <a:lnTo>
                  <a:pt x="64008" y="532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0090" y="2599690"/>
            <a:ext cx="2438400" cy="76200"/>
          </a:xfrm>
          <a:custGeom>
            <a:avLst/>
            <a:gdLst/>
            <a:ahLst/>
            <a:cxnLst/>
            <a:rect l="l" t="t" r="r" b="b"/>
            <a:pathLst>
              <a:path w="4029709" h="111760">
                <a:moveTo>
                  <a:pt x="3990620" y="55626"/>
                </a:moveTo>
                <a:lnTo>
                  <a:pt x="3973541" y="45720"/>
                </a:lnTo>
                <a:lnTo>
                  <a:pt x="0" y="45720"/>
                </a:lnTo>
                <a:lnTo>
                  <a:pt x="0" y="65532"/>
                </a:lnTo>
                <a:lnTo>
                  <a:pt x="3973541" y="65532"/>
                </a:lnTo>
                <a:lnTo>
                  <a:pt x="3990620" y="55626"/>
                </a:lnTo>
                <a:close/>
              </a:path>
              <a:path w="4029709" h="111760">
                <a:moveTo>
                  <a:pt x="4029456" y="54864"/>
                </a:moveTo>
                <a:lnTo>
                  <a:pt x="3938016" y="3048"/>
                </a:lnTo>
                <a:lnTo>
                  <a:pt x="3933444" y="0"/>
                </a:lnTo>
                <a:lnTo>
                  <a:pt x="3927348" y="1524"/>
                </a:lnTo>
                <a:lnTo>
                  <a:pt x="3925824" y="6096"/>
                </a:lnTo>
                <a:lnTo>
                  <a:pt x="3922776" y="10668"/>
                </a:lnTo>
                <a:lnTo>
                  <a:pt x="3924300" y="16764"/>
                </a:lnTo>
                <a:lnTo>
                  <a:pt x="3928872" y="19812"/>
                </a:lnTo>
                <a:lnTo>
                  <a:pt x="3973541" y="45720"/>
                </a:lnTo>
                <a:lnTo>
                  <a:pt x="4009644" y="45720"/>
                </a:lnTo>
                <a:lnTo>
                  <a:pt x="4009644" y="66421"/>
                </a:lnTo>
                <a:lnTo>
                  <a:pt x="4029456" y="54864"/>
                </a:lnTo>
                <a:close/>
              </a:path>
              <a:path w="4029709" h="111760">
                <a:moveTo>
                  <a:pt x="4009644" y="66421"/>
                </a:moveTo>
                <a:lnTo>
                  <a:pt x="4009644" y="65532"/>
                </a:lnTo>
                <a:lnTo>
                  <a:pt x="3973541" y="65532"/>
                </a:lnTo>
                <a:lnTo>
                  <a:pt x="3928872" y="91440"/>
                </a:lnTo>
                <a:lnTo>
                  <a:pt x="3924300" y="94488"/>
                </a:lnTo>
                <a:lnTo>
                  <a:pt x="3922776" y="100584"/>
                </a:lnTo>
                <a:lnTo>
                  <a:pt x="3925824" y="105156"/>
                </a:lnTo>
                <a:lnTo>
                  <a:pt x="3927348" y="109728"/>
                </a:lnTo>
                <a:lnTo>
                  <a:pt x="3933444" y="111252"/>
                </a:lnTo>
                <a:lnTo>
                  <a:pt x="3938016" y="108204"/>
                </a:lnTo>
                <a:lnTo>
                  <a:pt x="4009644" y="66421"/>
                </a:lnTo>
                <a:close/>
              </a:path>
              <a:path w="4029709" h="111760">
                <a:moveTo>
                  <a:pt x="4009644" y="65532"/>
                </a:moveTo>
                <a:lnTo>
                  <a:pt x="4009644" y="45720"/>
                </a:lnTo>
                <a:lnTo>
                  <a:pt x="3973541" y="45720"/>
                </a:lnTo>
                <a:lnTo>
                  <a:pt x="3990620" y="55626"/>
                </a:lnTo>
                <a:lnTo>
                  <a:pt x="4005072" y="47244"/>
                </a:lnTo>
                <a:lnTo>
                  <a:pt x="4005072" y="65532"/>
                </a:lnTo>
                <a:lnTo>
                  <a:pt x="4009644" y="65532"/>
                </a:lnTo>
                <a:close/>
              </a:path>
              <a:path w="4029709" h="111760">
                <a:moveTo>
                  <a:pt x="4005072" y="65532"/>
                </a:moveTo>
                <a:lnTo>
                  <a:pt x="4005072" y="64008"/>
                </a:lnTo>
                <a:lnTo>
                  <a:pt x="3990620" y="55626"/>
                </a:lnTo>
                <a:lnTo>
                  <a:pt x="3973541" y="65532"/>
                </a:lnTo>
                <a:lnTo>
                  <a:pt x="4005072" y="65532"/>
                </a:lnTo>
                <a:close/>
              </a:path>
              <a:path w="4029709" h="111760">
                <a:moveTo>
                  <a:pt x="4005072" y="64008"/>
                </a:moveTo>
                <a:lnTo>
                  <a:pt x="4005072" y="47244"/>
                </a:lnTo>
                <a:lnTo>
                  <a:pt x="3990620" y="55626"/>
                </a:lnTo>
                <a:lnTo>
                  <a:pt x="4005072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7791185" y="1604401"/>
            <a:ext cx="301010" cy="180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199991" y="3602471"/>
            <a:ext cx="695352" cy="288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13525" y="1207770"/>
            <a:ext cx="521335" cy="25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.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443" y="3671443"/>
            <a:ext cx="233172" cy="210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8633" y="4375530"/>
            <a:ext cx="237743" cy="210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31150" y="3725920"/>
            <a:ext cx="737311" cy="30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3" name="直接连接符 22"/>
          <p:cNvCxnSpPr/>
          <p:nvPr/>
        </p:nvCxnSpPr>
        <p:spPr>
          <a:xfrm>
            <a:off x="6050915" y="1454785"/>
            <a:ext cx="2066925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089660" y="29876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089660" y="343281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089660" y="385381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244715" y="404749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g(-30)</a:t>
            </a:r>
            <a:r>
              <a:rPr lang="en-US" altLang="zh-CN">
                <a:latin typeface="Arial" panose="020B0604020202020204" pitchFamily="34" charset="0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06615" y="437578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06615" y="465772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06615" y="495490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g(10) 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≈1</a:t>
            </a:r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340" y="5692140"/>
          <a:ext cx="382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2340" y="5692140"/>
                        <a:ext cx="382270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101715" y="5725160"/>
            <a:ext cx="45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</a:rPr>
              <a:t>≈  </a:t>
            </a:r>
            <a:r>
              <a:rPr lang="en-US" altLang="zh-CN">
                <a:latin typeface="Arial" panose="020B0604020202020204" pitchFamily="34" charset="0"/>
              </a:rPr>
              <a:t>    </a:t>
            </a:r>
            <a:endParaRPr lang="en-US" altLang="zh-CN"/>
          </a:p>
        </p:txBody>
      </p:sp>
      <p:graphicFrame>
        <p:nvGraphicFramePr>
          <p:cNvPr id="15" name="对象 -2147482622"/>
          <p:cNvGraphicFramePr>
            <a:graphicFrameLocks noChangeAspect="1"/>
          </p:cNvGraphicFramePr>
          <p:nvPr/>
        </p:nvGraphicFramePr>
        <p:xfrm>
          <a:off x="5240655" y="5662295"/>
          <a:ext cx="95885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393700" imgH="228600" progId="Equation.KSEE3">
                  <p:embed/>
                </p:oleObj>
              </mc:Choice>
              <mc:Fallback>
                <p:oleObj name="" r:id="rId15" imgW="393700" imgH="2286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0655" y="5662295"/>
                        <a:ext cx="958850" cy="55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395403" y="5677535"/>
          <a:ext cx="37147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5403" y="5677535"/>
                        <a:ext cx="371475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96075" y="579691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</a:t>
            </a:r>
            <a:endParaRPr lang="en-US" altLang="zh-CN"/>
          </a:p>
        </p:txBody>
      </p:sp>
      <p:sp>
        <p:nvSpPr>
          <p:cNvPr id="41" name="object 2"/>
          <p:cNvSpPr txBox="1">
            <a:spLocks noGrp="1"/>
          </p:cNvSpPr>
          <p:nvPr/>
        </p:nvSpPr>
        <p:spPr>
          <a:xfrm>
            <a:off x="444753" y="5307583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OR</a:t>
            </a:r>
            <a:endParaRPr lang="en-US" sz="2400" spc="-105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69845" y="5099685"/>
            <a:ext cx="577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43" name="左中括号 42"/>
          <p:cNvSpPr/>
          <p:nvPr/>
        </p:nvSpPr>
        <p:spPr>
          <a:xfrm>
            <a:off x="2480310" y="5300980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左中括号 44"/>
          <p:cNvSpPr/>
          <p:nvPr/>
        </p:nvSpPr>
        <p:spPr>
          <a:xfrm rot="10800000">
            <a:off x="3028315" y="5292725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035932" y="937133"/>
            <a:ext cx="6462148" cy="1905000"/>
            <a:chOff x="1631" y="1702"/>
            <a:chExt cx="10177" cy="3000"/>
          </a:xfrm>
        </p:grpSpPr>
        <p:sp>
          <p:nvSpPr>
            <p:cNvPr id="5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文本框 23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33" y="2694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33" y="3357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41" name="object 2"/>
            <p:cNvSpPr txBox="1">
              <a:spLocks noGrp="1"/>
            </p:cNvSpPr>
            <p:nvPr/>
          </p:nvSpPr>
          <p:spPr>
            <a:xfrm>
              <a:off x="9622" y="2814"/>
              <a:ext cx="2186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 </a:t>
              </a:r>
              <a:r>
                <a:rPr lang="en-US" sz="2400" spc="-105" dirty="0">
                  <a:solidFill>
                    <a:srgbClr val="000000"/>
                  </a:solidFill>
                </a:rPr>
                <a:t>OR 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endParaRPr lang="en-US" sz="2400" spc="-105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7377" y="3188"/>
              <a:ext cx="2076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bject 6"/>
          <p:cNvSpPr/>
          <p:nvPr/>
        </p:nvSpPr>
        <p:spPr>
          <a:xfrm>
            <a:off x="1194435" y="3192145"/>
            <a:ext cx="23749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3845560" y="3568065"/>
            <a:ext cx="695325" cy="2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5"/>
          <p:cNvSpPr/>
          <p:nvPr/>
        </p:nvSpPr>
        <p:spPr>
          <a:xfrm>
            <a:off x="1198245" y="3852545"/>
            <a:ext cx="233045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文本框 14"/>
          <p:cNvSpPr txBox="1"/>
          <p:nvPr/>
        </p:nvSpPr>
        <p:spPr>
          <a:xfrm>
            <a:off x="3845560" y="264414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735455" y="30384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10</a:t>
            </a:r>
            <a:endParaRPr lang="en-US" altLang="zh-CN"/>
          </a:p>
        </p:txBody>
      </p:sp>
      <p:sp>
        <p:nvSpPr>
          <p:cNvPr id="19" name="object 2"/>
          <p:cNvSpPr txBox="1">
            <a:spLocks noGrp="1"/>
          </p:cNvSpPr>
          <p:nvPr/>
        </p:nvSpPr>
        <p:spPr>
          <a:xfrm>
            <a:off x="6109970" y="3474720"/>
            <a:ext cx="13874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NOT x</a:t>
            </a:r>
            <a:r>
              <a:rPr lang="en-US" sz="2400" spc="-105" baseline="-25000" dirty="0">
                <a:solidFill>
                  <a:srgbClr val="000000"/>
                </a:solidFill>
              </a:rPr>
              <a:t>1</a:t>
            </a:r>
            <a:endParaRPr lang="en-US" sz="2400" spc="-105" baseline="-25000" dirty="0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84395" y="3712210"/>
            <a:ext cx="1370965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22" name="组合 21"/>
          <p:cNvGrpSpPr/>
          <p:nvPr/>
        </p:nvGrpSpPr>
        <p:grpSpPr>
          <a:xfrm>
            <a:off x="1035685" y="4284980"/>
            <a:ext cx="7732395" cy="1905000"/>
            <a:chOff x="1631" y="1702"/>
            <a:chExt cx="12177" cy="3000"/>
          </a:xfrm>
        </p:grpSpPr>
        <p:sp>
          <p:nvSpPr>
            <p:cNvPr id="23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文本框 32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07" y="2694"/>
              <a:ext cx="11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62" y="3357"/>
              <a:ext cx="1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6" name="object 2"/>
            <p:cNvSpPr txBox="1">
              <a:spLocks noGrp="1"/>
            </p:cNvSpPr>
            <p:nvPr/>
          </p:nvSpPr>
          <p:spPr>
            <a:xfrm>
              <a:off x="9509" y="2814"/>
              <a:ext cx="4299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</a:t>
              </a:r>
              <a:r>
                <a:rPr lang="en-US" sz="2400" spc="-105" dirty="0">
                  <a:solidFill>
                    <a:srgbClr val="000000"/>
                  </a:solidFill>
                </a:rPr>
                <a:t>) AND 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r>
                <a:rPr lang="en-US" sz="2400" spc="-105" dirty="0">
                  <a:solidFill>
                    <a:srgbClr val="000000"/>
                  </a:solidFill>
                </a:rPr>
                <a:t>)</a:t>
              </a:r>
              <a:endParaRPr lang="en-US" sz="2400" spc="-105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377" y="3188"/>
              <a:ext cx="211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8" name="椭圆 37"/>
          <p:cNvSpPr/>
          <p:nvPr/>
        </p:nvSpPr>
        <p:spPr>
          <a:xfrm>
            <a:off x="2701925" y="342836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FCD4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65530" y="303847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530" y="368998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39" idx="6"/>
          </p:cNvCxnSpPr>
          <p:nvPr/>
        </p:nvCxnSpPr>
        <p:spPr>
          <a:xfrm>
            <a:off x="1564005" y="3288030"/>
            <a:ext cx="1136015" cy="35687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V="1">
            <a:off x="1564005" y="3645535"/>
            <a:ext cx="1135380" cy="28194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>
            <a:off x="3241040" y="3689985"/>
            <a:ext cx="538480" cy="27305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564005" y="348424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4140" y="869315"/>
            <a:ext cx="158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综合应用</a:t>
            </a:r>
            <a:endParaRPr lang="zh-CN" altLang="en-US" sz="2000"/>
          </a:p>
        </p:txBody>
      </p:sp>
      <p:sp>
        <p:nvSpPr>
          <p:cNvPr id="3" name="object 3"/>
          <p:cNvSpPr/>
          <p:nvPr/>
        </p:nvSpPr>
        <p:spPr>
          <a:xfrm>
            <a:off x="501389" y="2388996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5552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1389" y="189216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7646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5552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501389" y="139534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5552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086355" y="204000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2239" y="51054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5670" y="54864"/>
                </a:lnTo>
                <a:lnTo>
                  <a:pt x="362239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5670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53042" y="45720"/>
                </a:lnTo>
                <a:lnTo>
                  <a:pt x="362239" y="51054"/>
                </a:lnTo>
                <a:lnTo>
                  <a:pt x="368808" y="47244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2239" y="51054"/>
                </a:lnTo>
                <a:lnTo>
                  <a:pt x="355670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8808" y="47244"/>
                </a:lnTo>
                <a:lnTo>
                  <a:pt x="362239" y="51054"/>
                </a:lnTo>
                <a:lnTo>
                  <a:pt x="368808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893057" y="159498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39" y="484485"/>
                </a:moveTo>
                <a:lnTo>
                  <a:pt x="792046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22" y="484316"/>
                </a:lnTo>
                <a:lnTo>
                  <a:pt x="795839" y="484485"/>
                </a:lnTo>
                <a:close/>
              </a:path>
              <a:path w="812800" h="495934">
                <a:moveTo>
                  <a:pt x="806202" y="495209"/>
                </a:moveTo>
                <a:lnTo>
                  <a:pt x="806202" y="486162"/>
                </a:lnTo>
                <a:lnTo>
                  <a:pt x="801630" y="493782"/>
                </a:lnTo>
                <a:lnTo>
                  <a:pt x="786022" y="484316"/>
                </a:lnTo>
                <a:lnTo>
                  <a:pt x="716286" y="483114"/>
                </a:lnTo>
                <a:lnTo>
                  <a:pt x="713238" y="483114"/>
                </a:lnTo>
                <a:lnTo>
                  <a:pt x="710190" y="486162"/>
                </a:lnTo>
                <a:lnTo>
                  <a:pt x="710190" y="490734"/>
                </a:lnTo>
                <a:lnTo>
                  <a:pt x="713238" y="493782"/>
                </a:lnTo>
                <a:lnTo>
                  <a:pt x="716286" y="493782"/>
                </a:lnTo>
                <a:lnTo>
                  <a:pt x="806202" y="495209"/>
                </a:lnTo>
                <a:close/>
              </a:path>
              <a:path w="812800" h="495934">
                <a:moveTo>
                  <a:pt x="812298" y="495306"/>
                </a:moveTo>
                <a:lnTo>
                  <a:pt x="766578" y="409956"/>
                </a:lnTo>
                <a:lnTo>
                  <a:pt x="765054" y="408432"/>
                </a:lnTo>
                <a:lnTo>
                  <a:pt x="762006" y="406908"/>
                </a:lnTo>
                <a:lnTo>
                  <a:pt x="758958" y="408432"/>
                </a:lnTo>
                <a:lnTo>
                  <a:pt x="757434" y="409956"/>
                </a:lnTo>
                <a:lnTo>
                  <a:pt x="755910" y="413004"/>
                </a:lnTo>
                <a:lnTo>
                  <a:pt x="757434" y="414528"/>
                </a:lnTo>
                <a:lnTo>
                  <a:pt x="792046" y="477577"/>
                </a:lnTo>
                <a:lnTo>
                  <a:pt x="803660" y="484620"/>
                </a:lnTo>
                <a:lnTo>
                  <a:pt x="804678" y="484638"/>
                </a:lnTo>
                <a:lnTo>
                  <a:pt x="804678" y="485237"/>
                </a:lnTo>
                <a:lnTo>
                  <a:pt x="806202" y="486162"/>
                </a:lnTo>
                <a:lnTo>
                  <a:pt x="806202" y="495209"/>
                </a:lnTo>
                <a:lnTo>
                  <a:pt x="812298" y="495306"/>
                </a:lnTo>
                <a:close/>
              </a:path>
              <a:path w="812800" h="495934">
                <a:moveTo>
                  <a:pt x="806202" y="486162"/>
                </a:moveTo>
                <a:lnTo>
                  <a:pt x="804414" y="485077"/>
                </a:lnTo>
                <a:lnTo>
                  <a:pt x="800106" y="492258"/>
                </a:lnTo>
                <a:lnTo>
                  <a:pt x="795839" y="484485"/>
                </a:lnTo>
                <a:lnTo>
                  <a:pt x="786022" y="484316"/>
                </a:lnTo>
                <a:lnTo>
                  <a:pt x="801630" y="493782"/>
                </a:lnTo>
                <a:lnTo>
                  <a:pt x="806202" y="486162"/>
                </a:lnTo>
                <a:close/>
              </a:path>
              <a:path w="812800" h="495934">
                <a:moveTo>
                  <a:pt x="803660" y="484620"/>
                </a:moveTo>
                <a:lnTo>
                  <a:pt x="792046" y="477577"/>
                </a:lnTo>
                <a:lnTo>
                  <a:pt x="795839" y="484485"/>
                </a:lnTo>
                <a:lnTo>
                  <a:pt x="803660" y="484620"/>
                </a:lnTo>
                <a:close/>
              </a:path>
              <a:path w="812800" h="495934">
                <a:moveTo>
                  <a:pt x="804414" y="485077"/>
                </a:moveTo>
                <a:lnTo>
                  <a:pt x="803660" y="484620"/>
                </a:lnTo>
                <a:lnTo>
                  <a:pt x="795839" y="484485"/>
                </a:lnTo>
                <a:lnTo>
                  <a:pt x="800106" y="492258"/>
                </a:lnTo>
                <a:lnTo>
                  <a:pt x="804414" y="485077"/>
                </a:lnTo>
                <a:close/>
              </a:path>
              <a:path w="812800" h="495934">
                <a:moveTo>
                  <a:pt x="804678" y="484638"/>
                </a:moveTo>
                <a:lnTo>
                  <a:pt x="803660" y="484620"/>
                </a:lnTo>
                <a:lnTo>
                  <a:pt x="804414" y="485077"/>
                </a:lnTo>
                <a:lnTo>
                  <a:pt x="804678" y="484638"/>
                </a:lnTo>
                <a:close/>
              </a:path>
              <a:path w="812800" h="495934">
                <a:moveTo>
                  <a:pt x="804678" y="485237"/>
                </a:moveTo>
                <a:lnTo>
                  <a:pt x="804678" y="484638"/>
                </a:lnTo>
                <a:lnTo>
                  <a:pt x="804414" y="485077"/>
                </a:lnTo>
                <a:lnTo>
                  <a:pt x="804678" y="4852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894581" y="204000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4" h="100964">
                <a:moveTo>
                  <a:pt x="790832" y="50369"/>
                </a:moveTo>
                <a:lnTo>
                  <a:pt x="783060" y="45861"/>
                </a:lnTo>
                <a:lnTo>
                  <a:pt x="0" y="51816"/>
                </a:lnTo>
                <a:lnTo>
                  <a:pt x="0" y="60960"/>
                </a:lnTo>
                <a:lnTo>
                  <a:pt x="783107" y="55004"/>
                </a:lnTo>
                <a:lnTo>
                  <a:pt x="790832" y="50369"/>
                </a:lnTo>
                <a:close/>
              </a:path>
              <a:path w="810894" h="100964">
                <a:moveTo>
                  <a:pt x="810774" y="50292"/>
                </a:moveTo>
                <a:lnTo>
                  <a:pt x="726954" y="1524"/>
                </a:lnTo>
                <a:lnTo>
                  <a:pt x="723906" y="0"/>
                </a:lnTo>
                <a:lnTo>
                  <a:pt x="720858" y="1524"/>
                </a:lnTo>
                <a:lnTo>
                  <a:pt x="720858" y="3048"/>
                </a:lnTo>
                <a:lnTo>
                  <a:pt x="719334" y="6096"/>
                </a:lnTo>
                <a:lnTo>
                  <a:pt x="719334" y="9144"/>
                </a:lnTo>
                <a:lnTo>
                  <a:pt x="722382" y="10668"/>
                </a:lnTo>
                <a:lnTo>
                  <a:pt x="783060" y="45861"/>
                </a:lnTo>
                <a:lnTo>
                  <a:pt x="801630" y="45720"/>
                </a:lnTo>
                <a:lnTo>
                  <a:pt x="801630" y="55612"/>
                </a:lnTo>
                <a:lnTo>
                  <a:pt x="810774" y="50292"/>
                </a:lnTo>
                <a:close/>
              </a:path>
              <a:path w="810894" h="100964">
                <a:moveTo>
                  <a:pt x="801630" y="55612"/>
                </a:moveTo>
                <a:lnTo>
                  <a:pt x="801630" y="54864"/>
                </a:lnTo>
                <a:lnTo>
                  <a:pt x="790832" y="54946"/>
                </a:lnTo>
                <a:lnTo>
                  <a:pt x="783060" y="55033"/>
                </a:lnTo>
                <a:lnTo>
                  <a:pt x="722382" y="91440"/>
                </a:lnTo>
                <a:lnTo>
                  <a:pt x="719334" y="94488"/>
                </a:lnTo>
                <a:lnTo>
                  <a:pt x="720858" y="97536"/>
                </a:lnTo>
                <a:lnTo>
                  <a:pt x="722382" y="99060"/>
                </a:lnTo>
                <a:lnTo>
                  <a:pt x="725430" y="100584"/>
                </a:lnTo>
                <a:lnTo>
                  <a:pt x="726954" y="99060"/>
                </a:lnTo>
                <a:lnTo>
                  <a:pt x="801630" y="55612"/>
                </a:lnTo>
                <a:close/>
              </a:path>
              <a:path w="810894" h="100964">
                <a:moveTo>
                  <a:pt x="798542" y="45743"/>
                </a:moveTo>
                <a:lnTo>
                  <a:pt x="783060" y="45861"/>
                </a:lnTo>
                <a:lnTo>
                  <a:pt x="790832" y="50369"/>
                </a:lnTo>
                <a:lnTo>
                  <a:pt x="798542" y="45743"/>
                </a:lnTo>
                <a:close/>
              </a:path>
              <a:path w="810894" h="100964">
                <a:moveTo>
                  <a:pt x="798582" y="54887"/>
                </a:moveTo>
                <a:lnTo>
                  <a:pt x="790832" y="50369"/>
                </a:lnTo>
                <a:lnTo>
                  <a:pt x="783107" y="55004"/>
                </a:lnTo>
                <a:lnTo>
                  <a:pt x="798582" y="54887"/>
                </a:lnTo>
                <a:close/>
              </a:path>
              <a:path w="810894" h="100964">
                <a:moveTo>
                  <a:pt x="801630" y="54864"/>
                </a:moveTo>
                <a:lnTo>
                  <a:pt x="801630" y="45720"/>
                </a:lnTo>
                <a:lnTo>
                  <a:pt x="798542" y="45743"/>
                </a:lnTo>
                <a:lnTo>
                  <a:pt x="790832" y="50369"/>
                </a:lnTo>
                <a:lnTo>
                  <a:pt x="798542" y="54841"/>
                </a:lnTo>
                <a:lnTo>
                  <a:pt x="801630" y="54864"/>
                </a:lnTo>
                <a:close/>
              </a:path>
              <a:path w="810894" h="100964">
                <a:moveTo>
                  <a:pt x="798582" y="45743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893057" y="209029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733" y="9417"/>
                </a:moveTo>
                <a:lnTo>
                  <a:pt x="785878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2325" y="17744"/>
                </a:lnTo>
                <a:lnTo>
                  <a:pt x="796733" y="9417"/>
                </a:lnTo>
                <a:close/>
              </a:path>
              <a:path w="812800" h="506094">
                <a:moveTo>
                  <a:pt x="801350" y="173"/>
                </a:moveTo>
                <a:lnTo>
                  <a:pt x="716286" y="1524"/>
                </a:lnTo>
                <a:lnTo>
                  <a:pt x="710190" y="4572"/>
                </a:lnTo>
                <a:lnTo>
                  <a:pt x="710190" y="7620"/>
                </a:lnTo>
                <a:lnTo>
                  <a:pt x="711714" y="9144"/>
                </a:lnTo>
                <a:lnTo>
                  <a:pt x="713238" y="12192"/>
                </a:lnTo>
                <a:lnTo>
                  <a:pt x="716286" y="12192"/>
                </a:lnTo>
                <a:lnTo>
                  <a:pt x="785878" y="9792"/>
                </a:lnTo>
                <a:lnTo>
                  <a:pt x="801350" y="173"/>
                </a:lnTo>
                <a:close/>
              </a:path>
              <a:path w="812800" h="506094">
                <a:moveTo>
                  <a:pt x="806202" y="11379"/>
                </a:moveTo>
                <a:lnTo>
                  <a:pt x="806202" y="9144"/>
                </a:lnTo>
                <a:lnTo>
                  <a:pt x="792325" y="17744"/>
                </a:lnTo>
                <a:lnTo>
                  <a:pt x="758958" y="80772"/>
                </a:lnTo>
                <a:lnTo>
                  <a:pt x="757434" y="82296"/>
                </a:lnTo>
                <a:lnTo>
                  <a:pt x="757434" y="85344"/>
                </a:lnTo>
                <a:lnTo>
                  <a:pt x="760482" y="86868"/>
                </a:lnTo>
                <a:lnTo>
                  <a:pt x="762006" y="88392"/>
                </a:lnTo>
                <a:lnTo>
                  <a:pt x="765054" y="86868"/>
                </a:lnTo>
                <a:lnTo>
                  <a:pt x="766578" y="85344"/>
                </a:lnTo>
                <a:lnTo>
                  <a:pt x="806202" y="11379"/>
                </a:lnTo>
                <a:close/>
              </a:path>
              <a:path w="812800" h="506094">
                <a:moveTo>
                  <a:pt x="806202" y="9144"/>
                </a:moveTo>
                <a:lnTo>
                  <a:pt x="801714" y="168"/>
                </a:lnTo>
                <a:lnTo>
                  <a:pt x="801350" y="173"/>
                </a:lnTo>
                <a:lnTo>
                  <a:pt x="785878" y="9792"/>
                </a:lnTo>
                <a:lnTo>
                  <a:pt x="796733" y="9417"/>
                </a:lnTo>
                <a:lnTo>
                  <a:pt x="800106" y="3048"/>
                </a:lnTo>
                <a:lnTo>
                  <a:pt x="804678" y="9144"/>
                </a:lnTo>
                <a:lnTo>
                  <a:pt x="804678" y="10088"/>
                </a:lnTo>
                <a:lnTo>
                  <a:pt x="806202" y="9144"/>
                </a:lnTo>
                <a:close/>
              </a:path>
              <a:path w="812800" h="506094">
                <a:moveTo>
                  <a:pt x="804678" y="10088"/>
                </a:moveTo>
                <a:lnTo>
                  <a:pt x="804678" y="9144"/>
                </a:lnTo>
                <a:lnTo>
                  <a:pt x="796733" y="9417"/>
                </a:lnTo>
                <a:lnTo>
                  <a:pt x="792325" y="17744"/>
                </a:lnTo>
                <a:lnTo>
                  <a:pt x="804678" y="10088"/>
                </a:lnTo>
                <a:close/>
              </a:path>
              <a:path w="812800" h="506094">
                <a:moveTo>
                  <a:pt x="804678" y="9144"/>
                </a:moveTo>
                <a:lnTo>
                  <a:pt x="800106" y="3048"/>
                </a:lnTo>
                <a:lnTo>
                  <a:pt x="796733" y="9417"/>
                </a:lnTo>
                <a:lnTo>
                  <a:pt x="804678" y="9144"/>
                </a:lnTo>
                <a:close/>
              </a:path>
              <a:path w="812800" h="506094">
                <a:moveTo>
                  <a:pt x="801714" y="168"/>
                </a:moveTo>
                <a:lnTo>
                  <a:pt x="801630" y="0"/>
                </a:lnTo>
                <a:lnTo>
                  <a:pt x="801350" y="173"/>
                </a:lnTo>
                <a:lnTo>
                  <a:pt x="801714" y="168"/>
                </a:lnTo>
                <a:close/>
              </a:path>
              <a:path w="812800" h="506094">
                <a:moveTo>
                  <a:pt x="812298" y="0"/>
                </a:moveTo>
                <a:lnTo>
                  <a:pt x="801714" y="168"/>
                </a:lnTo>
                <a:lnTo>
                  <a:pt x="806202" y="9144"/>
                </a:lnTo>
                <a:lnTo>
                  <a:pt x="806202" y="11379"/>
                </a:lnTo>
                <a:lnTo>
                  <a:pt x="8122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1691639" y="1886070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8814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618737" y="2053716"/>
            <a:ext cx="172212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18737" y="2547492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618737" y="1550790"/>
            <a:ext cx="175260" cy="11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538184" y="1983202"/>
            <a:ext cx="500671" cy="21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3451860" y="2408809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2"/>
                </a:moveTo>
                <a:lnTo>
                  <a:pt x="402336" y="163068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8939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8808"/>
                </a:lnTo>
                <a:lnTo>
                  <a:pt x="89916" y="341376"/>
                </a:lnTo>
                <a:lnTo>
                  <a:pt x="54864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451860" y="1911978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908" y="202698"/>
                </a:moveTo>
                <a:lnTo>
                  <a:pt x="405384" y="182886"/>
                </a:lnTo>
                <a:lnTo>
                  <a:pt x="402336" y="161550"/>
                </a:lnTo>
                <a:lnTo>
                  <a:pt x="396240" y="143262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8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8"/>
                </a:lnTo>
                <a:lnTo>
                  <a:pt x="377952" y="167646"/>
                </a:lnTo>
                <a:lnTo>
                  <a:pt x="381000" y="204222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7035">
                <a:moveTo>
                  <a:pt x="381000" y="302628"/>
                </a:moveTo>
                <a:lnTo>
                  <a:pt x="381000" y="204222"/>
                </a:lnTo>
                <a:lnTo>
                  <a:pt x="379476" y="222510"/>
                </a:lnTo>
                <a:lnTo>
                  <a:pt x="376428" y="240798"/>
                </a:lnTo>
                <a:lnTo>
                  <a:pt x="359664" y="289566"/>
                </a:lnTo>
                <a:lnTo>
                  <a:pt x="327660" y="330714"/>
                </a:lnTo>
                <a:lnTo>
                  <a:pt x="286512" y="361194"/>
                </a:lnTo>
                <a:lnTo>
                  <a:pt x="237744" y="379482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6116" y="377958"/>
                </a:lnTo>
                <a:lnTo>
                  <a:pt x="149352" y="373386"/>
                </a:lnTo>
                <a:lnTo>
                  <a:pt x="134112" y="367290"/>
                </a:lnTo>
                <a:lnTo>
                  <a:pt x="117348" y="361194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9002"/>
                </a:lnTo>
                <a:lnTo>
                  <a:pt x="89916" y="373386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16992" y="371862"/>
                </a:lnTo>
                <a:lnTo>
                  <a:pt x="347472" y="34747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3451860" y="141515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298704" y="24384"/>
                </a:lnTo>
                <a:lnTo>
                  <a:pt x="281940" y="15240"/>
                </a:lnTo>
                <a:lnTo>
                  <a:pt x="262128" y="9144"/>
                </a:lnTo>
                <a:lnTo>
                  <a:pt x="243840" y="3048"/>
                </a:lnTo>
                <a:lnTo>
                  <a:pt x="222504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7034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27660" y="330708"/>
                </a:lnTo>
                <a:lnTo>
                  <a:pt x="286512" y="361188"/>
                </a:lnTo>
                <a:lnTo>
                  <a:pt x="237744" y="377952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6116" y="377952"/>
                </a:lnTo>
                <a:lnTo>
                  <a:pt x="117348" y="35966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035296" y="2059813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3763" y="51054"/>
                </a:moveTo>
                <a:lnTo>
                  <a:pt x="354566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7194" y="54864"/>
                </a:lnTo>
                <a:lnTo>
                  <a:pt x="363763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8704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2608" y="3048"/>
                </a:lnTo>
                <a:lnTo>
                  <a:pt x="291084" y="6096"/>
                </a:lnTo>
                <a:lnTo>
                  <a:pt x="291084" y="9144"/>
                </a:lnTo>
                <a:lnTo>
                  <a:pt x="294132" y="10668"/>
                </a:lnTo>
                <a:lnTo>
                  <a:pt x="354566" y="45720"/>
                </a:lnTo>
                <a:lnTo>
                  <a:pt x="371856" y="45720"/>
                </a:lnTo>
                <a:lnTo>
                  <a:pt x="371856" y="55710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1856" y="55710"/>
                </a:moveTo>
                <a:lnTo>
                  <a:pt x="371856" y="54864"/>
                </a:lnTo>
                <a:lnTo>
                  <a:pt x="357194" y="54864"/>
                </a:lnTo>
                <a:lnTo>
                  <a:pt x="294132" y="91440"/>
                </a:lnTo>
                <a:lnTo>
                  <a:pt x="291084" y="92964"/>
                </a:lnTo>
                <a:lnTo>
                  <a:pt x="291084" y="97536"/>
                </a:lnTo>
                <a:lnTo>
                  <a:pt x="292608" y="99060"/>
                </a:lnTo>
                <a:lnTo>
                  <a:pt x="295656" y="100584"/>
                </a:lnTo>
                <a:lnTo>
                  <a:pt x="298704" y="99060"/>
                </a:lnTo>
                <a:lnTo>
                  <a:pt x="371856" y="55710"/>
                </a:lnTo>
                <a:close/>
              </a:path>
              <a:path w="381000" h="100964">
                <a:moveTo>
                  <a:pt x="371856" y="54864"/>
                </a:moveTo>
                <a:lnTo>
                  <a:pt x="371856" y="45720"/>
                </a:lnTo>
                <a:lnTo>
                  <a:pt x="354566" y="45720"/>
                </a:lnTo>
                <a:lnTo>
                  <a:pt x="363763" y="51054"/>
                </a:lnTo>
                <a:lnTo>
                  <a:pt x="370332" y="47244"/>
                </a:lnTo>
                <a:lnTo>
                  <a:pt x="370332" y="54864"/>
                </a:lnTo>
                <a:lnTo>
                  <a:pt x="371856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63763" y="51054"/>
                </a:lnTo>
                <a:lnTo>
                  <a:pt x="357194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7244"/>
                </a:lnTo>
                <a:lnTo>
                  <a:pt x="363763" y="5105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3843528" y="1614798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7" y="484512"/>
                </a:moveTo>
                <a:lnTo>
                  <a:pt x="792039" y="477576"/>
                </a:lnTo>
                <a:lnTo>
                  <a:pt x="4572" y="0"/>
                </a:lnTo>
                <a:lnTo>
                  <a:pt x="0" y="7620"/>
                </a:lnTo>
                <a:lnTo>
                  <a:pt x="786060" y="484343"/>
                </a:lnTo>
                <a:lnTo>
                  <a:pt x="795847" y="484512"/>
                </a:lnTo>
                <a:close/>
              </a:path>
              <a:path w="812800" h="495934">
                <a:moveTo>
                  <a:pt x="806196" y="495210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60" y="484343"/>
                </a:lnTo>
                <a:lnTo>
                  <a:pt x="714756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4756" y="493782"/>
                </a:lnTo>
                <a:lnTo>
                  <a:pt x="806196" y="495210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5048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10"/>
                </a:lnTo>
                <a:lnTo>
                  <a:pt x="757428" y="414534"/>
                </a:lnTo>
                <a:lnTo>
                  <a:pt x="792039" y="477576"/>
                </a:lnTo>
                <a:lnTo>
                  <a:pt x="806196" y="486162"/>
                </a:lnTo>
                <a:lnTo>
                  <a:pt x="806196" y="495210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7" y="484512"/>
                </a:lnTo>
                <a:lnTo>
                  <a:pt x="786060" y="484343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39" y="477576"/>
                </a:lnTo>
                <a:lnTo>
                  <a:pt x="795847" y="484512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7" y="484512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3845052" y="2059813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0826" y="50369"/>
                </a:moveTo>
                <a:lnTo>
                  <a:pt x="783034" y="45850"/>
                </a:lnTo>
                <a:lnTo>
                  <a:pt x="0" y="51816"/>
                </a:lnTo>
                <a:lnTo>
                  <a:pt x="0" y="60960"/>
                </a:lnTo>
                <a:lnTo>
                  <a:pt x="783120" y="54993"/>
                </a:lnTo>
                <a:lnTo>
                  <a:pt x="790826" y="50369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19328" y="3048"/>
                </a:lnTo>
                <a:lnTo>
                  <a:pt x="719328" y="9144"/>
                </a:lnTo>
                <a:lnTo>
                  <a:pt x="722376" y="10668"/>
                </a:lnTo>
                <a:lnTo>
                  <a:pt x="783034" y="45850"/>
                </a:lnTo>
                <a:lnTo>
                  <a:pt x="800100" y="45720"/>
                </a:lnTo>
                <a:lnTo>
                  <a:pt x="800100" y="56498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0100" y="56498"/>
                </a:moveTo>
                <a:lnTo>
                  <a:pt x="800100" y="54864"/>
                </a:lnTo>
                <a:lnTo>
                  <a:pt x="790826" y="54934"/>
                </a:lnTo>
                <a:lnTo>
                  <a:pt x="783034" y="55044"/>
                </a:lnTo>
                <a:lnTo>
                  <a:pt x="722376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0100" y="56498"/>
                </a:lnTo>
                <a:close/>
              </a:path>
              <a:path w="810895" h="100964">
                <a:moveTo>
                  <a:pt x="798556" y="45731"/>
                </a:moveTo>
                <a:lnTo>
                  <a:pt x="783034" y="45850"/>
                </a:lnTo>
                <a:lnTo>
                  <a:pt x="790826" y="50369"/>
                </a:lnTo>
                <a:lnTo>
                  <a:pt x="798556" y="45731"/>
                </a:lnTo>
                <a:close/>
              </a:path>
              <a:path w="810895" h="100964">
                <a:moveTo>
                  <a:pt x="798576" y="54875"/>
                </a:moveTo>
                <a:lnTo>
                  <a:pt x="790826" y="50369"/>
                </a:lnTo>
                <a:lnTo>
                  <a:pt x="783120" y="54993"/>
                </a:lnTo>
                <a:lnTo>
                  <a:pt x="798576" y="54875"/>
                </a:lnTo>
                <a:close/>
              </a:path>
              <a:path w="810895" h="100964">
                <a:moveTo>
                  <a:pt x="800100" y="54864"/>
                </a:moveTo>
                <a:lnTo>
                  <a:pt x="800100" y="45720"/>
                </a:lnTo>
                <a:lnTo>
                  <a:pt x="798556" y="45731"/>
                </a:lnTo>
                <a:lnTo>
                  <a:pt x="790826" y="50369"/>
                </a:lnTo>
                <a:lnTo>
                  <a:pt x="798576" y="54875"/>
                </a:lnTo>
                <a:lnTo>
                  <a:pt x="800100" y="54864"/>
                </a:lnTo>
                <a:close/>
              </a:path>
              <a:path w="810895" h="100964">
                <a:moveTo>
                  <a:pt x="798576" y="45731"/>
                </a:move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843528" y="2110105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627" y="9372"/>
                </a:moveTo>
                <a:lnTo>
                  <a:pt x="785944" y="9747"/>
                </a:lnTo>
                <a:lnTo>
                  <a:pt x="0" y="498348"/>
                </a:lnTo>
                <a:lnTo>
                  <a:pt x="4572" y="505968"/>
                </a:lnTo>
                <a:lnTo>
                  <a:pt x="791882" y="18014"/>
                </a:lnTo>
                <a:lnTo>
                  <a:pt x="796627" y="9372"/>
                </a:lnTo>
                <a:close/>
              </a:path>
              <a:path w="812800" h="506094">
                <a:moveTo>
                  <a:pt x="801059" y="351"/>
                </a:moveTo>
                <a:lnTo>
                  <a:pt x="716280" y="3000"/>
                </a:lnTo>
                <a:lnTo>
                  <a:pt x="713232" y="3048"/>
                </a:lnTo>
                <a:lnTo>
                  <a:pt x="710184" y="4572"/>
                </a:lnTo>
                <a:lnTo>
                  <a:pt x="710184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944" y="9747"/>
                </a:lnTo>
                <a:lnTo>
                  <a:pt x="801059" y="351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882" y="18014"/>
                </a:lnTo>
                <a:lnTo>
                  <a:pt x="757428" y="80772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88" y="328"/>
                </a:lnTo>
                <a:lnTo>
                  <a:pt x="801059" y="351"/>
                </a:lnTo>
                <a:lnTo>
                  <a:pt x="785944" y="9747"/>
                </a:lnTo>
                <a:lnTo>
                  <a:pt x="796627" y="9372"/>
                </a:lnTo>
                <a:lnTo>
                  <a:pt x="800100" y="3048"/>
                </a:lnTo>
                <a:lnTo>
                  <a:pt x="803148" y="9144"/>
                </a:lnTo>
                <a:lnTo>
                  <a:pt x="803148" y="11033"/>
                </a:lnTo>
                <a:lnTo>
                  <a:pt x="806196" y="9144"/>
                </a:lnTo>
                <a:close/>
              </a:path>
              <a:path w="812800" h="506094">
                <a:moveTo>
                  <a:pt x="803148" y="11033"/>
                </a:moveTo>
                <a:lnTo>
                  <a:pt x="803148" y="9144"/>
                </a:lnTo>
                <a:lnTo>
                  <a:pt x="796627" y="9372"/>
                </a:lnTo>
                <a:lnTo>
                  <a:pt x="791882" y="18014"/>
                </a:lnTo>
                <a:lnTo>
                  <a:pt x="803148" y="11033"/>
                </a:lnTo>
                <a:close/>
              </a:path>
              <a:path w="812800" h="506094">
                <a:moveTo>
                  <a:pt x="803148" y="9144"/>
                </a:moveTo>
                <a:lnTo>
                  <a:pt x="800100" y="3048"/>
                </a:lnTo>
                <a:lnTo>
                  <a:pt x="796627" y="9372"/>
                </a:lnTo>
                <a:lnTo>
                  <a:pt x="803148" y="9144"/>
                </a:lnTo>
                <a:close/>
              </a:path>
              <a:path w="812800" h="506094">
                <a:moveTo>
                  <a:pt x="801788" y="328"/>
                </a:moveTo>
                <a:lnTo>
                  <a:pt x="801624" y="0"/>
                </a:lnTo>
                <a:lnTo>
                  <a:pt x="801059" y="351"/>
                </a:lnTo>
                <a:lnTo>
                  <a:pt x="801788" y="32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88" y="32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4642104" y="1905882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70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7640" y="377958"/>
                </a:lnTo>
                <a:lnTo>
                  <a:pt x="149352" y="374910"/>
                </a:lnTo>
                <a:lnTo>
                  <a:pt x="103632" y="352050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6680" y="384054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0228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69208" y="2073529"/>
            <a:ext cx="172212" cy="121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569208" y="1570602"/>
            <a:ext cx="176784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5485987" y="2003043"/>
            <a:ext cx="499172" cy="20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6236208" y="2381377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00228" y="382524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6236208" y="188454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81000" y="106680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202692" y="0"/>
                </a:lnTo>
                <a:lnTo>
                  <a:pt x="161544" y="4572"/>
                </a:lnTo>
                <a:lnTo>
                  <a:pt x="123444" y="16764"/>
                </a:lnTo>
                <a:lnTo>
                  <a:pt x="89916" y="35052"/>
                </a:lnTo>
                <a:lnTo>
                  <a:pt x="59436" y="59436"/>
                </a:lnTo>
                <a:lnTo>
                  <a:pt x="35052" y="89916"/>
                </a:lnTo>
                <a:lnTo>
                  <a:pt x="15240" y="124968"/>
                </a:lnTo>
                <a:lnTo>
                  <a:pt x="4572" y="163074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6236208" y="138772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5720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611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39268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338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30" name="object 30"/>
          <p:cNvSpPr/>
          <p:nvPr/>
        </p:nvSpPr>
        <p:spPr>
          <a:xfrm>
            <a:off x="7821168" y="203238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6627876" y="158736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6" y="484510"/>
                </a:moveTo>
                <a:lnTo>
                  <a:pt x="792040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52" y="484338"/>
                </a:lnTo>
                <a:lnTo>
                  <a:pt x="795846" y="484510"/>
                </a:lnTo>
                <a:close/>
              </a:path>
              <a:path w="812800" h="495934">
                <a:moveTo>
                  <a:pt x="806196" y="495209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52" y="484338"/>
                </a:lnTo>
                <a:lnTo>
                  <a:pt x="716280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6280" y="493782"/>
                </a:lnTo>
                <a:lnTo>
                  <a:pt x="806196" y="495209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6572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04"/>
                </a:lnTo>
                <a:lnTo>
                  <a:pt x="757428" y="414528"/>
                </a:lnTo>
                <a:lnTo>
                  <a:pt x="792040" y="477577"/>
                </a:lnTo>
                <a:lnTo>
                  <a:pt x="806196" y="486162"/>
                </a:lnTo>
                <a:lnTo>
                  <a:pt x="806196" y="495209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6" y="484510"/>
                </a:lnTo>
                <a:lnTo>
                  <a:pt x="786052" y="484338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40" y="477577"/>
                </a:lnTo>
                <a:lnTo>
                  <a:pt x="795846" y="484510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6" y="484510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6629400" y="203238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2007" y="49661"/>
                </a:moveTo>
                <a:lnTo>
                  <a:pt x="785136" y="45814"/>
                </a:lnTo>
                <a:lnTo>
                  <a:pt x="0" y="50292"/>
                </a:lnTo>
                <a:lnTo>
                  <a:pt x="0" y="60960"/>
                </a:lnTo>
                <a:lnTo>
                  <a:pt x="783101" y="55004"/>
                </a:lnTo>
                <a:lnTo>
                  <a:pt x="792007" y="49661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20852" y="3048"/>
                </a:lnTo>
                <a:lnTo>
                  <a:pt x="719328" y="6096"/>
                </a:lnTo>
                <a:lnTo>
                  <a:pt x="719328" y="9144"/>
                </a:lnTo>
                <a:lnTo>
                  <a:pt x="722376" y="10668"/>
                </a:lnTo>
                <a:lnTo>
                  <a:pt x="785136" y="45814"/>
                </a:lnTo>
                <a:lnTo>
                  <a:pt x="801624" y="45720"/>
                </a:lnTo>
                <a:lnTo>
                  <a:pt x="801624" y="55612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1624" y="55612"/>
                </a:moveTo>
                <a:lnTo>
                  <a:pt x="801624" y="54864"/>
                </a:lnTo>
                <a:lnTo>
                  <a:pt x="783101" y="55004"/>
                </a:lnTo>
                <a:lnTo>
                  <a:pt x="722376" y="91440"/>
                </a:lnTo>
                <a:lnTo>
                  <a:pt x="720852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1624" y="55612"/>
                </a:lnTo>
                <a:close/>
              </a:path>
              <a:path w="810895" h="100964">
                <a:moveTo>
                  <a:pt x="798576" y="54887"/>
                </a:moveTo>
                <a:lnTo>
                  <a:pt x="798576" y="53340"/>
                </a:lnTo>
                <a:lnTo>
                  <a:pt x="792007" y="49661"/>
                </a:lnTo>
                <a:lnTo>
                  <a:pt x="783101" y="55004"/>
                </a:lnTo>
                <a:lnTo>
                  <a:pt x="798576" y="54887"/>
                </a:lnTo>
                <a:close/>
              </a:path>
              <a:path w="810895" h="100964">
                <a:moveTo>
                  <a:pt x="798546" y="45737"/>
                </a:moveTo>
                <a:lnTo>
                  <a:pt x="785136" y="45814"/>
                </a:lnTo>
                <a:lnTo>
                  <a:pt x="792007" y="49661"/>
                </a:lnTo>
                <a:lnTo>
                  <a:pt x="798546" y="45737"/>
                </a:lnTo>
                <a:close/>
              </a:path>
              <a:path w="810895" h="100964">
                <a:moveTo>
                  <a:pt x="801624" y="54864"/>
                </a:moveTo>
                <a:lnTo>
                  <a:pt x="801624" y="45720"/>
                </a:lnTo>
                <a:lnTo>
                  <a:pt x="798546" y="45737"/>
                </a:lnTo>
                <a:lnTo>
                  <a:pt x="792007" y="49661"/>
                </a:lnTo>
                <a:lnTo>
                  <a:pt x="798576" y="53340"/>
                </a:lnTo>
                <a:lnTo>
                  <a:pt x="798576" y="54887"/>
                </a:lnTo>
                <a:lnTo>
                  <a:pt x="801624" y="54864"/>
                </a:lnTo>
                <a:close/>
              </a:path>
              <a:path w="810895" h="100964">
                <a:moveTo>
                  <a:pt x="798576" y="45737"/>
                </a:move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6627876" y="208267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5988" y="9443"/>
                </a:moveTo>
                <a:lnTo>
                  <a:pt x="785872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1373" y="18330"/>
                </a:lnTo>
                <a:lnTo>
                  <a:pt x="795988" y="9443"/>
                </a:lnTo>
                <a:close/>
              </a:path>
              <a:path w="812800" h="506094">
                <a:moveTo>
                  <a:pt x="801344" y="173"/>
                </a:moveTo>
                <a:lnTo>
                  <a:pt x="716280" y="1524"/>
                </a:lnTo>
                <a:lnTo>
                  <a:pt x="713232" y="1524"/>
                </a:lnTo>
                <a:lnTo>
                  <a:pt x="710184" y="4572"/>
                </a:lnTo>
                <a:lnTo>
                  <a:pt x="710184" y="7620"/>
                </a:lnTo>
                <a:lnTo>
                  <a:pt x="711708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872" y="9792"/>
                </a:lnTo>
                <a:lnTo>
                  <a:pt x="801344" y="173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373" y="18330"/>
                </a:lnTo>
                <a:lnTo>
                  <a:pt x="758952" y="80772"/>
                </a:lnTo>
                <a:lnTo>
                  <a:pt x="757428" y="82296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08" y="168"/>
                </a:lnTo>
                <a:lnTo>
                  <a:pt x="801344" y="173"/>
                </a:lnTo>
                <a:lnTo>
                  <a:pt x="785872" y="9792"/>
                </a:lnTo>
                <a:lnTo>
                  <a:pt x="795988" y="9443"/>
                </a:lnTo>
                <a:lnTo>
                  <a:pt x="800100" y="1524"/>
                </a:lnTo>
                <a:lnTo>
                  <a:pt x="804672" y="9144"/>
                </a:lnTo>
                <a:lnTo>
                  <a:pt x="804672" y="10088"/>
                </a:lnTo>
                <a:lnTo>
                  <a:pt x="806196" y="9144"/>
                </a:lnTo>
                <a:close/>
              </a:path>
              <a:path w="812800" h="506094">
                <a:moveTo>
                  <a:pt x="804672" y="10088"/>
                </a:moveTo>
                <a:lnTo>
                  <a:pt x="804672" y="9144"/>
                </a:lnTo>
                <a:lnTo>
                  <a:pt x="795988" y="9443"/>
                </a:lnTo>
                <a:lnTo>
                  <a:pt x="791373" y="18330"/>
                </a:lnTo>
                <a:lnTo>
                  <a:pt x="804672" y="10088"/>
                </a:lnTo>
                <a:close/>
              </a:path>
              <a:path w="812800" h="506094">
                <a:moveTo>
                  <a:pt x="804672" y="9144"/>
                </a:moveTo>
                <a:lnTo>
                  <a:pt x="800100" y="1524"/>
                </a:lnTo>
                <a:lnTo>
                  <a:pt x="795988" y="9443"/>
                </a:lnTo>
                <a:lnTo>
                  <a:pt x="804672" y="9144"/>
                </a:lnTo>
                <a:close/>
              </a:path>
              <a:path w="812800" h="506094">
                <a:moveTo>
                  <a:pt x="801708" y="168"/>
                </a:moveTo>
                <a:lnTo>
                  <a:pt x="801624" y="0"/>
                </a:lnTo>
                <a:lnTo>
                  <a:pt x="801344" y="173"/>
                </a:lnTo>
                <a:lnTo>
                  <a:pt x="801708" y="16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08" y="16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7426452" y="1878450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6355079" y="2049145"/>
            <a:ext cx="170687" cy="1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6355079" y="2539873"/>
            <a:ext cx="17526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355079" y="1541646"/>
            <a:ext cx="175260" cy="121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8270347" y="1978279"/>
            <a:ext cx="500671" cy="209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1212688" y="2893060"/>
            <a:ext cx="986437" cy="180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3578352" y="2888868"/>
            <a:ext cx="2336292" cy="2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7218778" y="2859532"/>
            <a:ext cx="832513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12"/>
          <p:cNvSpPr/>
          <p:nvPr/>
        </p:nvSpPr>
        <p:spPr>
          <a:xfrm>
            <a:off x="3568312" y="2543047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文本框 42"/>
          <p:cNvSpPr txBox="1"/>
          <p:nvPr/>
        </p:nvSpPr>
        <p:spPr>
          <a:xfrm>
            <a:off x="853440" y="138239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3440" y="17938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3440" y="2162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>
            <a:off x="3787140" y="1407160"/>
            <a:ext cx="603885" cy="1148715"/>
            <a:chOff x="1544" y="6558"/>
            <a:chExt cx="951" cy="1809"/>
          </a:xfrm>
        </p:grpSpPr>
        <p:sp>
          <p:nvSpPr>
            <p:cNvPr id="46" name="文本框 45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10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21145" y="1332230"/>
            <a:ext cx="603885" cy="1148715"/>
            <a:chOff x="1544" y="6558"/>
            <a:chExt cx="951" cy="1809"/>
          </a:xfrm>
        </p:grpSpPr>
        <p:sp>
          <p:nvSpPr>
            <p:cNvPr id="51" name="文本框 50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</p:grpSp>
      <p:sp>
        <p:nvSpPr>
          <p:cNvPr id="54" name="object 42"/>
          <p:cNvSpPr/>
          <p:nvPr/>
        </p:nvSpPr>
        <p:spPr>
          <a:xfrm>
            <a:off x="457193" y="545668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5" name="object 43"/>
          <p:cNvSpPr/>
          <p:nvPr/>
        </p:nvSpPr>
        <p:spPr>
          <a:xfrm>
            <a:off x="457193" y="4959857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7432"/>
                </a:lnTo>
                <a:lnTo>
                  <a:pt x="291084" y="9144"/>
                </a:lnTo>
                <a:lnTo>
                  <a:pt x="248412" y="1524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58496"/>
                </a:lnTo>
                <a:lnTo>
                  <a:pt x="1524" y="202692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3672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6" name="object 44"/>
          <p:cNvSpPr/>
          <p:nvPr/>
        </p:nvSpPr>
        <p:spPr>
          <a:xfrm>
            <a:off x="457193" y="44630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7" name="object 45"/>
          <p:cNvSpPr/>
          <p:nvPr/>
        </p:nvSpPr>
        <p:spPr>
          <a:xfrm>
            <a:off x="573017" y="5124449"/>
            <a:ext cx="19202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46"/>
          <p:cNvSpPr/>
          <p:nvPr/>
        </p:nvSpPr>
        <p:spPr>
          <a:xfrm>
            <a:off x="573017" y="5615178"/>
            <a:ext cx="196595" cy="134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47"/>
          <p:cNvSpPr/>
          <p:nvPr/>
        </p:nvSpPr>
        <p:spPr>
          <a:xfrm>
            <a:off x="573017" y="4616957"/>
            <a:ext cx="196595" cy="135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48"/>
          <p:cNvSpPr/>
          <p:nvPr/>
        </p:nvSpPr>
        <p:spPr>
          <a:xfrm>
            <a:off x="6917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49"/>
          <p:cNvSpPr/>
          <p:nvPr/>
        </p:nvSpPr>
        <p:spPr>
          <a:xfrm>
            <a:off x="8060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50"/>
          <p:cNvSpPr/>
          <p:nvPr/>
        </p:nvSpPr>
        <p:spPr>
          <a:xfrm>
            <a:off x="6030976" y="4645913"/>
            <a:ext cx="2867025" cy="0"/>
          </a:xfrm>
          <a:custGeom>
            <a:avLst/>
            <a:gdLst/>
            <a:ahLst/>
            <a:cxnLst/>
            <a:rect l="l" t="t" r="r" b="b"/>
            <a:pathLst>
              <a:path w="2867025">
                <a:moveTo>
                  <a:pt x="0" y="0"/>
                </a:moveTo>
                <a:lnTo>
                  <a:pt x="2866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63" name="object 51"/>
          <p:cNvGraphicFramePr>
            <a:graphicFrameLocks noGrp="1"/>
          </p:cNvGraphicFramePr>
          <p:nvPr/>
        </p:nvGraphicFramePr>
        <p:xfrm>
          <a:off x="6137907" y="4645913"/>
          <a:ext cx="628650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314325"/>
              </a:tblGrid>
              <a:tr h="325755">
                <a:tc>
                  <a:txBody>
                    <a:bodyPr/>
                    <a:p>
                      <a:pPr marL="31750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69875">
                <a:tc>
                  <a:txBody>
                    <a:bodyPr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4" name="object 52"/>
          <p:cNvSpPr/>
          <p:nvPr/>
        </p:nvSpPr>
        <p:spPr>
          <a:xfrm>
            <a:off x="6146066" y="4442480"/>
            <a:ext cx="214460" cy="147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3"/>
          <p:cNvSpPr/>
          <p:nvPr/>
        </p:nvSpPr>
        <p:spPr>
          <a:xfrm>
            <a:off x="8141308" y="4360126"/>
            <a:ext cx="599746" cy="246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54"/>
          <p:cNvSpPr/>
          <p:nvPr/>
        </p:nvSpPr>
        <p:spPr>
          <a:xfrm>
            <a:off x="6524364" y="4442480"/>
            <a:ext cx="221755" cy="1470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55"/>
          <p:cNvSpPr/>
          <p:nvPr/>
        </p:nvSpPr>
        <p:spPr>
          <a:xfrm>
            <a:off x="7019246" y="4297641"/>
            <a:ext cx="350204" cy="325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56"/>
          <p:cNvSpPr/>
          <p:nvPr/>
        </p:nvSpPr>
        <p:spPr>
          <a:xfrm>
            <a:off x="7556092" y="4298041"/>
            <a:ext cx="353975" cy="325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42"/>
          <p:cNvSpPr/>
          <p:nvPr/>
        </p:nvSpPr>
        <p:spPr>
          <a:xfrm>
            <a:off x="2086603" y="588467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p/>
        </p:txBody>
      </p:sp>
      <p:sp>
        <p:nvSpPr>
          <p:cNvPr id="72" name="object 44"/>
          <p:cNvSpPr/>
          <p:nvPr/>
        </p:nvSpPr>
        <p:spPr>
          <a:xfrm>
            <a:off x="2014848" y="431698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graphicFrame>
        <p:nvGraphicFramePr>
          <p:cNvPr id="69" name="对象 -2147482622"/>
          <p:cNvGraphicFramePr>
            <a:graphicFrameLocks noChangeAspect="1"/>
          </p:cNvGraphicFramePr>
          <p:nvPr/>
        </p:nvGraphicFramePr>
        <p:xfrm>
          <a:off x="2055495" y="4396105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254000" imgH="228600" progId="Equation.KSEE3">
                  <p:embed/>
                </p:oleObj>
              </mc:Choice>
              <mc:Fallback>
                <p:oleObj name="" r:id="rId23" imgW="254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5495" y="4396105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-2147482621"/>
          <p:cNvGraphicFramePr>
            <a:graphicFrameLocks noChangeAspect="1"/>
          </p:cNvGraphicFramePr>
          <p:nvPr/>
        </p:nvGraphicFramePr>
        <p:xfrm>
          <a:off x="2149475" y="5977573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25" imgW="254000" imgH="228600" progId="Equation.KSEE3">
                  <p:embed/>
                </p:oleObj>
              </mc:Choice>
              <mc:Fallback>
                <p:oleObj name="" r:id="rId25" imgW="254000" imgH="228600" progId="Equation.KSEE3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49475" y="5977573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直接箭头连接符 73"/>
          <p:cNvCxnSpPr/>
          <p:nvPr/>
        </p:nvCxnSpPr>
        <p:spPr>
          <a:xfrm>
            <a:off x="876935" y="4691380"/>
            <a:ext cx="1246505" cy="140017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5" name="直接箭头连接符 74"/>
          <p:cNvCxnSpPr/>
          <p:nvPr/>
        </p:nvCxnSpPr>
        <p:spPr>
          <a:xfrm>
            <a:off x="899160" y="5227320"/>
            <a:ext cx="1224280" cy="86423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6" name="直接箭头连接符 75"/>
          <p:cNvCxnSpPr/>
          <p:nvPr/>
        </p:nvCxnSpPr>
        <p:spPr>
          <a:xfrm>
            <a:off x="899160" y="5731510"/>
            <a:ext cx="1224280" cy="36004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 flipV="1">
            <a:off x="899795" y="4509135"/>
            <a:ext cx="1151890" cy="21399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94715" y="4509135"/>
            <a:ext cx="1156970" cy="7181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899795" y="4509135"/>
            <a:ext cx="1151890" cy="12401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2386965" y="3967480"/>
            <a:ext cx="1320800" cy="1333500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object 44"/>
          <p:cNvSpPr/>
          <p:nvPr/>
        </p:nvSpPr>
        <p:spPr>
          <a:xfrm>
            <a:off x="2028183" y="35613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5" name="文本框 84"/>
          <p:cNvSpPr txBox="1"/>
          <p:nvPr/>
        </p:nvSpPr>
        <p:spPr>
          <a:xfrm>
            <a:off x="2054860" y="3585210"/>
            <a:ext cx="50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+1</a:t>
            </a:r>
            <a:endParaRPr lang="en-US" altLang="zh-CN"/>
          </a:p>
        </p:txBody>
      </p:sp>
      <p:sp>
        <p:nvSpPr>
          <p:cNvPr id="86" name="object 34"/>
          <p:cNvSpPr/>
          <p:nvPr/>
        </p:nvSpPr>
        <p:spPr>
          <a:xfrm>
            <a:off x="3682365" y="5065395"/>
            <a:ext cx="493395" cy="493395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cxnSp>
        <p:nvCxnSpPr>
          <p:cNvPr id="87" name="直接箭头连接符 86"/>
          <p:cNvCxnSpPr/>
          <p:nvPr/>
        </p:nvCxnSpPr>
        <p:spPr>
          <a:xfrm>
            <a:off x="2483485" y="4652645"/>
            <a:ext cx="1224280" cy="648335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8" name="直接箭头连接符 87"/>
          <p:cNvCxnSpPr>
            <a:stCxn id="2147484676" idx="3"/>
          </p:cNvCxnSpPr>
          <p:nvPr/>
        </p:nvCxnSpPr>
        <p:spPr>
          <a:xfrm flipV="1">
            <a:off x="2545715" y="5300980"/>
            <a:ext cx="1162050" cy="855345"/>
          </a:xfrm>
          <a:prstGeom prst="straightConnector1">
            <a:avLst/>
          </a:prstGeom>
          <a:noFill/>
          <a:ln w="9525" cap="flat" cmpd="sng" algn="ctr">
            <a:solidFill>
              <a:srgbClr val="11FF1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9" name="object 38"/>
          <p:cNvSpPr/>
          <p:nvPr/>
        </p:nvSpPr>
        <p:spPr>
          <a:xfrm>
            <a:off x="4845050" y="5227955"/>
            <a:ext cx="789940" cy="330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30"/>
          <p:cNvSpPr/>
          <p:nvPr/>
        </p:nvSpPr>
        <p:spPr>
          <a:xfrm>
            <a:off x="4175760" y="5300980"/>
            <a:ext cx="614045" cy="115570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3737928" y="5116513"/>
          <a:ext cx="376555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7" imgW="241300" imgH="228600" progId="Equation.KSEE3">
                  <p:embed/>
                </p:oleObj>
              </mc:Choice>
              <mc:Fallback>
                <p:oleObj name="" r:id="rId27" imgW="241300" imgH="228600" progId="Equation.KSEE3">
                  <p:embed/>
                  <p:pic>
                    <p:nvPicPr>
                      <p:cNvPr id="0" name="图片 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7928" y="5116513"/>
                        <a:ext cx="376555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1195705" y="430784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95705" y="4575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95705" y="487299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330325" y="529780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10</a:t>
            </a:r>
            <a:endParaRPr lang="en-US" altLang="zh-CN"/>
          </a:p>
        </p:txBody>
      </p:sp>
      <p:sp>
        <p:nvSpPr>
          <p:cNvPr id="98" name="文本框 97"/>
          <p:cNvSpPr txBox="1"/>
          <p:nvPr/>
        </p:nvSpPr>
        <p:spPr>
          <a:xfrm>
            <a:off x="1330325" y="55657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99" name="文本框 98"/>
          <p:cNvSpPr txBox="1"/>
          <p:nvPr/>
        </p:nvSpPr>
        <p:spPr>
          <a:xfrm>
            <a:off x="1330325" y="586295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2658110" y="40424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2658110" y="459740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2658110" y="55403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6991985" y="4619625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0     1         1</a:t>
            </a:r>
            <a:endParaRPr lang="en-US" altLang="zh-CN"/>
          </a:p>
        </p:txBody>
      </p:sp>
      <p:sp>
        <p:nvSpPr>
          <p:cNvPr id="105" name="文本框 104"/>
          <p:cNvSpPr txBox="1"/>
          <p:nvPr/>
        </p:nvSpPr>
        <p:spPr>
          <a:xfrm>
            <a:off x="6983095" y="493141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</a:t>
            </a:r>
            <a:endParaRPr lang="en-US" altLang="zh-CN"/>
          </a:p>
        </p:txBody>
      </p:sp>
      <p:sp>
        <p:nvSpPr>
          <p:cNvPr id="106" name="文本框 105"/>
          <p:cNvSpPr txBox="1"/>
          <p:nvPr/>
        </p:nvSpPr>
        <p:spPr>
          <a:xfrm>
            <a:off x="6983095" y="5198745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 </a:t>
            </a:r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6983095" y="555498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1     0         1</a:t>
            </a:r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58356" y="1482597"/>
            <a:ext cx="1472183" cy="979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1832" y="1482597"/>
            <a:ext cx="1470660" cy="97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1482597"/>
            <a:ext cx="1472183" cy="97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85" y="1482597"/>
            <a:ext cx="1470660" cy="979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1890" y="2473960"/>
            <a:ext cx="6623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行人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680" y="2477135"/>
            <a:ext cx="5949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2480310"/>
            <a:ext cx="793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8168" y="2480309"/>
            <a:ext cx="5803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货车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3872" y="37472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70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32004" y="51816"/>
                </a:lnTo>
                <a:lnTo>
                  <a:pt x="22860" y="62484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70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193548" y="242316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3872" y="345008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23872" y="315290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906268" y="286639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2880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63068" y="27432"/>
                </a:lnTo>
                <a:lnTo>
                  <a:pt x="175260" y="30480"/>
                </a:lnTo>
                <a:lnTo>
                  <a:pt x="184404" y="35052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63652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40792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20980" y="222504"/>
                </a:lnTo>
                <a:lnTo>
                  <a:pt x="184404" y="246888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3360"/>
                </a:lnTo>
                <a:lnTo>
                  <a:pt x="44196" y="204216"/>
                </a:lnTo>
                <a:lnTo>
                  <a:pt x="39624" y="195072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860036" y="302488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9060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67640" y="3048"/>
                </a:lnTo>
                <a:lnTo>
                  <a:pt x="140208" y="0"/>
                </a:lnTo>
                <a:lnTo>
                  <a:pt x="124968" y="1524"/>
                </a:lnTo>
                <a:lnTo>
                  <a:pt x="73152" y="18288"/>
                </a:lnTo>
                <a:lnTo>
                  <a:pt x="32004" y="51816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1524" y="126492"/>
                </a:lnTo>
                <a:lnTo>
                  <a:pt x="0" y="141732"/>
                </a:lnTo>
                <a:lnTo>
                  <a:pt x="3048" y="169164"/>
                </a:lnTo>
                <a:lnTo>
                  <a:pt x="12192" y="196596"/>
                </a:lnTo>
                <a:lnTo>
                  <a:pt x="18288" y="208788"/>
                </a:lnTo>
                <a:lnTo>
                  <a:pt x="24384" y="219456"/>
                </a:lnTo>
                <a:lnTo>
                  <a:pt x="25908" y="221234"/>
                </a:lnTo>
                <a:lnTo>
                  <a:pt x="25908" y="140208"/>
                </a:lnTo>
                <a:lnTo>
                  <a:pt x="27432" y="128016"/>
                </a:lnTo>
                <a:lnTo>
                  <a:pt x="39624" y="85344"/>
                </a:lnTo>
                <a:lnTo>
                  <a:pt x="53340" y="67056"/>
                </a:lnTo>
                <a:lnTo>
                  <a:pt x="59436" y="59436"/>
                </a:lnTo>
                <a:lnTo>
                  <a:pt x="96012" y="3505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8580"/>
                </a:lnTo>
                <a:lnTo>
                  <a:pt x="236220" y="76200"/>
                </a:lnTo>
                <a:lnTo>
                  <a:pt x="240792" y="86868"/>
                </a:lnTo>
                <a:lnTo>
                  <a:pt x="245364" y="96012"/>
                </a:lnTo>
                <a:lnTo>
                  <a:pt x="249936" y="106680"/>
                </a:lnTo>
                <a:lnTo>
                  <a:pt x="252984" y="117348"/>
                </a:lnTo>
                <a:lnTo>
                  <a:pt x="254508" y="129540"/>
                </a:lnTo>
                <a:lnTo>
                  <a:pt x="254508" y="220370"/>
                </a:lnTo>
                <a:lnTo>
                  <a:pt x="256032" y="217932"/>
                </a:lnTo>
                <a:lnTo>
                  <a:pt x="263652" y="207264"/>
                </a:lnTo>
                <a:lnTo>
                  <a:pt x="269748" y="195072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370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4884"/>
                </a:lnTo>
                <a:lnTo>
                  <a:pt x="195072" y="242316"/>
                </a:lnTo>
                <a:lnTo>
                  <a:pt x="150876" y="254508"/>
                </a:lnTo>
                <a:lnTo>
                  <a:pt x="140208" y="256032"/>
                </a:lnTo>
                <a:lnTo>
                  <a:pt x="96012" y="246888"/>
                </a:lnTo>
                <a:lnTo>
                  <a:pt x="85344" y="240792"/>
                </a:lnTo>
                <a:lnTo>
                  <a:pt x="76200" y="236220"/>
                </a:lnTo>
                <a:lnTo>
                  <a:pt x="39624" y="195072"/>
                </a:lnTo>
                <a:lnTo>
                  <a:pt x="28956" y="163068"/>
                </a:lnTo>
                <a:lnTo>
                  <a:pt x="25908" y="152400"/>
                </a:lnTo>
                <a:lnTo>
                  <a:pt x="25908" y="221234"/>
                </a:lnTo>
                <a:lnTo>
                  <a:pt x="42672" y="240792"/>
                </a:lnTo>
                <a:lnTo>
                  <a:pt x="86868" y="269748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30124" y="248412"/>
                </a:lnTo>
                <a:lnTo>
                  <a:pt x="248412" y="230124"/>
                </a:lnTo>
                <a:lnTo>
                  <a:pt x="254508" y="220370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689789" y="3474063"/>
            <a:ext cx="1309942" cy="29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289048" y="2866390"/>
            <a:ext cx="2851404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84599" y="4784596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198704" y="4784596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,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312855" y="4737064"/>
            <a:ext cx="1368267" cy="609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0633" y="4732888"/>
            <a:ext cx="1372014" cy="61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804345" y="4741615"/>
            <a:ext cx="1368267" cy="607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534409" y="4585654"/>
            <a:ext cx="2271395" cy="105537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期望</a:t>
            </a:r>
            <a:r>
              <a:rPr sz="2400" dirty="0">
                <a:latin typeface="Calibri" panose="020F0502020204030204"/>
                <a:cs typeface="Calibri" panose="020F0502020204030204"/>
              </a:rPr>
              <a:t>	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3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行人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3295535" y="5316472"/>
            <a:ext cx="9753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16170" y="5316220"/>
            <a:ext cx="13442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7" name="object 2"/>
          <p:cNvSpPr txBox="1">
            <a:spLocks noGrp="1"/>
          </p:cNvSpPr>
          <p:nvPr/>
        </p:nvSpPr>
        <p:spPr>
          <a:xfrm>
            <a:off x="31775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One-vs-all.</a:t>
            </a:r>
            <a:endParaRPr sz="2400"/>
          </a:p>
        </p:txBody>
      </p:sp>
      <p:sp>
        <p:nvSpPr>
          <p:cNvPr id="28" name="object 3"/>
          <p:cNvSpPr/>
          <p:nvPr/>
        </p:nvSpPr>
        <p:spPr>
          <a:xfrm>
            <a:off x="2239137" y="2632329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1836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2239137" y="233514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74"/>
                </a:lnTo>
                <a:lnTo>
                  <a:pt x="140208" y="280422"/>
                </a:lnTo>
                <a:lnTo>
                  <a:pt x="167640" y="277374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2239137" y="20379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3924"/>
                </a:lnTo>
                <a:lnTo>
                  <a:pt x="10668" y="195072"/>
                </a:lnTo>
                <a:lnTo>
                  <a:pt x="25908" y="220065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0065"/>
                </a:lnTo>
                <a:lnTo>
                  <a:pt x="51816" y="248412"/>
                </a:lnTo>
                <a:lnTo>
                  <a:pt x="85344" y="26974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6"/>
          <p:cNvSpPr/>
          <p:nvPr/>
        </p:nvSpPr>
        <p:spPr>
          <a:xfrm>
            <a:off x="3121533" y="175145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0480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1356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9540" y="25908"/>
                </a:lnTo>
                <a:lnTo>
                  <a:pt x="140208" y="24384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20980" y="220980"/>
                </a:lnTo>
                <a:lnTo>
                  <a:pt x="184404" y="24536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1836"/>
                </a:lnTo>
                <a:lnTo>
                  <a:pt x="44196" y="204216"/>
                </a:lnTo>
                <a:lnTo>
                  <a:pt x="39624" y="193548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55448" y="278892"/>
                </a:lnTo>
                <a:lnTo>
                  <a:pt x="195072" y="268224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7"/>
          <p:cNvSpPr/>
          <p:nvPr/>
        </p:nvSpPr>
        <p:spPr>
          <a:xfrm>
            <a:off x="5075301" y="190994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7536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53924" y="0"/>
                </a:lnTo>
                <a:lnTo>
                  <a:pt x="124968" y="0"/>
                </a:lnTo>
                <a:lnTo>
                  <a:pt x="97536" y="6096"/>
                </a:lnTo>
                <a:lnTo>
                  <a:pt x="85344" y="10668"/>
                </a:lnTo>
                <a:lnTo>
                  <a:pt x="73152" y="16764"/>
                </a:lnTo>
                <a:lnTo>
                  <a:pt x="62484" y="24384"/>
                </a:lnTo>
                <a:lnTo>
                  <a:pt x="50292" y="32004"/>
                </a:lnTo>
                <a:lnTo>
                  <a:pt x="41148" y="41148"/>
                </a:lnTo>
                <a:lnTo>
                  <a:pt x="32004" y="51816"/>
                </a:lnTo>
                <a:lnTo>
                  <a:pt x="16764" y="73152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0" y="140208"/>
                </a:lnTo>
                <a:lnTo>
                  <a:pt x="1524" y="155448"/>
                </a:lnTo>
                <a:lnTo>
                  <a:pt x="12192" y="195072"/>
                </a:lnTo>
                <a:lnTo>
                  <a:pt x="25908" y="221234"/>
                </a:lnTo>
                <a:lnTo>
                  <a:pt x="25908" y="140208"/>
                </a:lnTo>
                <a:lnTo>
                  <a:pt x="28956" y="115824"/>
                </a:lnTo>
                <a:lnTo>
                  <a:pt x="35052" y="94488"/>
                </a:lnTo>
                <a:lnTo>
                  <a:pt x="39624" y="85344"/>
                </a:lnTo>
                <a:lnTo>
                  <a:pt x="45720" y="74676"/>
                </a:lnTo>
                <a:lnTo>
                  <a:pt x="53340" y="67056"/>
                </a:lnTo>
                <a:lnTo>
                  <a:pt x="59436" y="57912"/>
                </a:lnTo>
                <a:lnTo>
                  <a:pt x="96012" y="33528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4508" y="129540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69748" y="193548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065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3360"/>
                </a:lnTo>
                <a:lnTo>
                  <a:pt x="213360" y="228600"/>
                </a:lnTo>
                <a:lnTo>
                  <a:pt x="204216" y="236220"/>
                </a:lnTo>
                <a:lnTo>
                  <a:pt x="195072" y="240792"/>
                </a:lnTo>
                <a:lnTo>
                  <a:pt x="184404" y="246888"/>
                </a:lnTo>
                <a:lnTo>
                  <a:pt x="163068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7348" y="252984"/>
                </a:lnTo>
                <a:lnTo>
                  <a:pt x="105156" y="249936"/>
                </a:lnTo>
                <a:lnTo>
                  <a:pt x="96012" y="245364"/>
                </a:lnTo>
                <a:lnTo>
                  <a:pt x="85344" y="240792"/>
                </a:lnTo>
                <a:lnTo>
                  <a:pt x="51816" y="213360"/>
                </a:lnTo>
                <a:lnTo>
                  <a:pt x="30480" y="173736"/>
                </a:lnTo>
                <a:lnTo>
                  <a:pt x="28956" y="163068"/>
                </a:lnTo>
                <a:lnTo>
                  <a:pt x="25908" y="150876"/>
                </a:lnTo>
                <a:lnTo>
                  <a:pt x="25908" y="221234"/>
                </a:lnTo>
                <a:lnTo>
                  <a:pt x="33528" y="230124"/>
                </a:lnTo>
                <a:lnTo>
                  <a:pt x="62484" y="256032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41732" y="280416"/>
                </a:lnTo>
                <a:lnTo>
                  <a:pt x="182880" y="274320"/>
                </a:lnTo>
                <a:lnTo>
                  <a:pt x="219456" y="25603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8"/>
          <p:cNvSpPr/>
          <p:nvPr/>
        </p:nvSpPr>
        <p:spPr>
          <a:xfrm>
            <a:off x="5905054" y="2361787"/>
            <a:ext cx="1309942" cy="292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9"/>
          <p:cNvSpPr/>
          <p:nvPr/>
        </p:nvSpPr>
        <p:spPr>
          <a:xfrm>
            <a:off x="2504313" y="1751450"/>
            <a:ext cx="2851404" cy="1572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9"/>
          <p:cNvSpPr/>
          <p:nvPr/>
        </p:nvSpPr>
        <p:spPr>
          <a:xfrm>
            <a:off x="2418139" y="4119964"/>
            <a:ext cx="4178113" cy="29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0"/>
          <p:cNvSpPr/>
          <p:nvPr/>
        </p:nvSpPr>
        <p:spPr>
          <a:xfrm>
            <a:off x="1328263" y="4817965"/>
            <a:ext cx="341779" cy="27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1"/>
          <p:cNvSpPr/>
          <p:nvPr/>
        </p:nvSpPr>
        <p:spPr>
          <a:xfrm>
            <a:off x="2296652" y="4584767"/>
            <a:ext cx="396636" cy="732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2"/>
          <p:cNvSpPr/>
          <p:nvPr/>
        </p:nvSpPr>
        <p:spPr>
          <a:xfrm>
            <a:off x="3136376" y="4584767"/>
            <a:ext cx="396636" cy="732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3"/>
          <p:cNvSpPr/>
          <p:nvPr/>
        </p:nvSpPr>
        <p:spPr>
          <a:xfrm>
            <a:off x="4091924" y="4584767"/>
            <a:ext cx="396636" cy="732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4"/>
          <p:cNvSpPr/>
          <p:nvPr/>
        </p:nvSpPr>
        <p:spPr>
          <a:xfrm>
            <a:off x="5082103" y="4584767"/>
            <a:ext cx="391369" cy="732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5"/>
          <p:cNvSpPr txBox="1"/>
          <p:nvPr/>
        </p:nvSpPr>
        <p:spPr>
          <a:xfrm>
            <a:off x="1395730" y="3915410"/>
            <a:ext cx="1115695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26"/>
          <p:cNvSpPr txBox="1"/>
          <p:nvPr/>
        </p:nvSpPr>
        <p:spPr>
          <a:xfrm>
            <a:off x="2301875" y="5348605"/>
            <a:ext cx="36029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行人       汽车       摩托车    卡车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1769110" y="4552950"/>
            <a:ext cx="6606540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是（        ，           ，            ，             ）其中之一；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6230" y="1108075"/>
            <a:ext cx="39681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神经网络分类</a:t>
            </a:r>
            <a:endParaRPr lang="zh-CN" sz="2400" b="1" spc="-2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4836795"/>
            <a:ext cx="18135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个输出单元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1" y="1494726"/>
            <a:ext cx="2611920" cy="132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1145" y="3072765"/>
            <a:ext cx="3187065" cy="264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390"/>
              </a:spcBef>
              <a:tabLst>
                <a:tab pos="1386840" algn="l"/>
                <a:tab pos="2225675" algn="l"/>
              </a:tabLst>
            </a:pPr>
            <a:r>
              <a:rPr lang="zh-CN" sz="1400" dirty="0">
                <a:latin typeface="Calibri" panose="020F0502020204030204"/>
                <a:cs typeface="Calibri" panose="020F0502020204030204"/>
              </a:rPr>
              <a:t>第一层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第二层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第三层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841" y="3109582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121" y="4358563"/>
            <a:ext cx="1093470" cy="22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2925" y="3625850"/>
            <a:ext cx="76200" cy="2029460"/>
          </a:xfrm>
          <a:custGeom>
            <a:avLst/>
            <a:gdLst/>
            <a:ahLst/>
            <a:cxnLst/>
            <a:rect l="l" t="t" r="r" b="b"/>
            <a:pathLst>
              <a:path h="2819400">
                <a:moveTo>
                  <a:pt x="0" y="0"/>
                </a:moveTo>
                <a:lnTo>
                  <a:pt x="1" y="281939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090" y="4096385"/>
            <a:ext cx="950974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6257" y="1381785"/>
            <a:ext cx="4444365" cy="291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6257" y="1816099"/>
            <a:ext cx="417195" cy="173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4330" y="2294255"/>
            <a:ext cx="43815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4849113" y="1751126"/>
            <a:ext cx="3516629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total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no. of layers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network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100"/>
              </a:lnSpc>
              <a:spcBef>
                <a:spcPts val="150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no.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units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(not counting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bias unit)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88621" y="4128466"/>
            <a:ext cx="266155" cy="49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657568" y="4128466"/>
            <a:ext cx="266155" cy="49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7304773" y="4128466"/>
            <a:ext cx="266155" cy="49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7973009" y="4128466"/>
            <a:ext cx="266155" cy="49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576763" y="3488876"/>
            <a:ext cx="4347210" cy="16935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多元分类（</a:t>
            </a:r>
            <a:r>
              <a:rPr lang="en-US" alt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类</a:t>
            </a: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）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156970">
              <a:lnSpc>
                <a:spcPct val="100000"/>
              </a:lnSpc>
              <a:spcBef>
                <a:spcPts val="895"/>
              </a:spcBef>
              <a:tabLst>
                <a:tab pos="1859280" algn="l"/>
                <a:tab pos="2426970" algn="l"/>
                <a:tab pos="3155315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E.g.	</a:t>
            </a:r>
            <a:r>
              <a:rPr sz="1400" dirty="0">
                <a:latin typeface="Calibri" panose="020F0502020204030204"/>
                <a:cs typeface="Calibri" panose="020F0502020204030204"/>
              </a:rPr>
              <a:t>,	,	,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3093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pedestrian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car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motorcycle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truck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个输出单元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07215" y="2535059"/>
            <a:ext cx="57149" cy="179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3"/>
          <p:cNvSpPr txBox="1"/>
          <p:nvPr/>
        </p:nvSpPr>
        <p:spPr>
          <a:xfrm>
            <a:off x="995172" y="3738524"/>
            <a:ext cx="1656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u="sng">
                <a:latin typeface="Calibri" panose="020F0502020204030204"/>
                <a:cs typeface="Calibri" panose="020F0502020204030204"/>
              </a:rPr>
              <a:t>二元分类</a:t>
            </a:r>
            <a:endParaRPr lang="zh-CN" sz="2000" u="sng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2" name="object 2"/>
          <p:cNvSpPr txBox="1"/>
          <p:nvPr/>
        </p:nvSpPr>
        <p:spPr>
          <a:xfrm>
            <a:off x="531495" y="1323340"/>
            <a:ext cx="19177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逻辑回归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490854" y="2722587"/>
            <a:ext cx="20447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神经网络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64515" y="1738261"/>
            <a:ext cx="7392924" cy="701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5"/>
          <p:cNvSpPr/>
          <p:nvPr/>
        </p:nvSpPr>
        <p:spPr>
          <a:xfrm>
            <a:off x="437517" y="3601230"/>
            <a:ext cx="7154608" cy="68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6"/>
          <p:cNvSpPr/>
          <p:nvPr/>
        </p:nvSpPr>
        <p:spPr>
          <a:xfrm>
            <a:off x="1158938" y="4420236"/>
            <a:ext cx="2330005" cy="696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7"/>
          <p:cNvSpPr/>
          <p:nvPr/>
        </p:nvSpPr>
        <p:spPr>
          <a:xfrm>
            <a:off x="2367368" y="3157270"/>
            <a:ext cx="1570481" cy="33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8"/>
          <p:cNvSpPr/>
          <p:nvPr/>
        </p:nvSpPr>
        <p:spPr>
          <a:xfrm>
            <a:off x="4260976" y="3157270"/>
            <a:ext cx="2834640" cy="336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179830"/>
            <a:ext cx="28340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梯度计算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8730" y="1743392"/>
            <a:ext cx="6741414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153" y="2562402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8730" y="3617086"/>
            <a:ext cx="1188720" cy="43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2204" y="4304030"/>
            <a:ext cx="2945765" cy="11455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编码实现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2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4893" y="4770208"/>
            <a:ext cx="62179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93" y="5112943"/>
            <a:ext cx="125958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323340"/>
            <a:ext cx="1438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梯度算法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328" y="295783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0252" y="211105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81679" y="211867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7260" y="195453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9141" y="335377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328" y="376201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9141" y="416824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8328" y="455335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41" y="496985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141" y="535127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293211" y="364926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316071" y="444959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498447" y="2073698"/>
            <a:ext cx="2880059" cy="2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/>
          <p:nvPr/>
        </p:nvSpPr>
        <p:spPr>
          <a:xfrm>
            <a:off x="5404358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第一层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2405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96319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7759369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9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梯度算法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3114738" y="2320340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/>
        </p:nvSpPr>
        <p:spPr>
          <a:xfrm>
            <a:off x="5686539" y="2400045"/>
            <a:ext cx="2611934" cy="132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6"/>
          <p:cNvSpPr txBox="1"/>
          <p:nvPr/>
        </p:nvSpPr>
        <p:spPr>
          <a:xfrm>
            <a:off x="6272428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11555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7907731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5443" y="2269680"/>
            <a:ext cx="125729" cy="26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1965642" y="2169604"/>
            <a:ext cx="722376" cy="450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1"/>
          <p:cNvSpPr txBox="1"/>
          <p:nvPr/>
        </p:nvSpPr>
        <p:spPr>
          <a:xfrm>
            <a:off x="531495" y="2238375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504252" y="3181603"/>
            <a:ext cx="1965960" cy="450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3"/>
          <p:cNvSpPr/>
          <p:nvPr/>
        </p:nvSpPr>
        <p:spPr>
          <a:xfrm>
            <a:off x="493013" y="4096003"/>
            <a:ext cx="362788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4"/>
          <p:cNvSpPr/>
          <p:nvPr/>
        </p:nvSpPr>
        <p:spPr>
          <a:xfrm>
            <a:off x="504252" y="4598161"/>
            <a:ext cx="3627882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3115310" y="4016375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4140200" y="4233545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26965" y="401637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901700" imgH="228600" progId="Equation.KSEE3">
                  <p:embed/>
                </p:oleObj>
              </mc:Choice>
              <mc:Fallback>
                <p:oleObj name="" r:id="rId8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01637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115310" y="4526280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40200" y="4743450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936173" y="446722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901700" imgH="228600" progId="Equation.KSEE3">
                  <p:embed/>
                </p:oleObj>
              </mc:Choice>
              <mc:Fallback>
                <p:oleObj name="" r:id="rId10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6173" y="446722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4335" y="5017135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244600" imgH="444500" progId="Equation.KSEE3">
                  <p:embed/>
                </p:oleObj>
              </mc:Choice>
              <mc:Fallback>
                <p:oleObj name="" r:id="rId12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4335" y="5017135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179830"/>
            <a:ext cx="34747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后反馈算法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865" y="1558632"/>
            <a:ext cx="3200400" cy="29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1369" y="1925916"/>
            <a:ext cx="901064" cy="37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1794" y="2008746"/>
            <a:ext cx="48386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3250" y="1456677"/>
            <a:ext cx="6118860" cy="28613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20320">
              <a:lnSpc>
                <a:spcPct val="100000"/>
              </a:lnSpc>
              <a:spcBef>
                <a:spcPts val="695"/>
              </a:spcBef>
              <a:tabLst>
                <a:tab pos="1496695" algn="l"/>
                <a:tab pos="274383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设置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2000" dirty="0">
                <a:latin typeface="Calibri" panose="020F0502020204030204"/>
                <a:cs typeface="Calibri" panose="020F0502020204030204"/>
              </a:rPr>
              <a:t> all	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For</a:t>
            </a:r>
            <a:endParaRPr lang="en-US" sz="2200" dirty="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460"/>
              </a:spcBef>
            </a:pP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设置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正向传播计算        </a:t>
            </a:r>
            <a:r>
              <a:rPr sz="2200" dirty="0">
                <a:latin typeface="Calibri" panose="020F0502020204030204"/>
                <a:cs typeface="Calibri" panose="020F0502020204030204"/>
              </a:rPr>
              <a:t>f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200" dirty="0">
                <a:latin typeface="Calibri" panose="020F0502020204030204"/>
                <a:cs typeface="Calibri" panose="020F0502020204030204"/>
              </a:rPr>
              <a:t>r 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spc="-5" dirty="0">
                <a:latin typeface="Calibri" panose="020F0502020204030204"/>
                <a:cs typeface="Calibri" panose="020F0502020204030204"/>
              </a:rPr>
              <a:t>用         ，计算</a:t>
            </a:r>
            <a:endParaRPr lang="zh-CN" sz="2200" spc="-5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6616" y="2430310"/>
            <a:ext cx="115443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8841" y="2746844"/>
            <a:ext cx="1089660" cy="230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8279" y="3158337"/>
            <a:ext cx="327660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6769" y="3198787"/>
            <a:ext cx="1501140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7787" y="3568445"/>
            <a:ext cx="339089" cy="28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3133" y="3568877"/>
            <a:ext cx="1857375" cy="28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758238" y="3943591"/>
            <a:ext cx="2409824" cy="278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141818" y="4277347"/>
            <a:ext cx="2577465" cy="375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72465" y="4880610"/>
            <a:ext cx="3331845" cy="375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87401" y="5337811"/>
            <a:ext cx="1520190" cy="375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299460" y="5412105"/>
            <a:ext cx="798194" cy="230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244465" y="4652632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1" y="114237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901207" y="4922886"/>
            <a:ext cx="2196846" cy="5897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6462" y="2305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264920"/>
            <a:ext cx="1872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正向传播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094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094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1720" y="2209165"/>
            <a:ext cx="469265" cy="1043940"/>
          </a:xfrm>
          <a:custGeom>
            <a:avLst/>
            <a:gdLst/>
            <a:ahLst/>
            <a:cxnLst/>
            <a:rect l="l" t="t" r="r" b="b"/>
            <a:pathLst>
              <a:path w="469264" h="1043939">
                <a:moveTo>
                  <a:pt x="0" y="0"/>
                </a:moveTo>
                <a:lnTo>
                  <a:pt x="469092" y="104380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625" y="3151885"/>
            <a:ext cx="108864" cy="124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32759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523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1720" y="329942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1195739"/>
                </a:moveTo>
                <a:lnTo>
                  <a:pt x="47020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718358" y="3275965"/>
            <a:ext cx="110667" cy="1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811081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331720" y="2209165"/>
            <a:ext cx="474345" cy="2261870"/>
          </a:xfrm>
          <a:custGeom>
            <a:avLst/>
            <a:gdLst/>
            <a:ahLst/>
            <a:cxnLst/>
            <a:rect l="l" t="t" r="r" b="b"/>
            <a:pathLst>
              <a:path w="474344" h="2261870">
                <a:moveTo>
                  <a:pt x="0" y="0"/>
                </a:moveTo>
                <a:lnTo>
                  <a:pt x="474251" y="226132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732697" y="4372533"/>
            <a:ext cx="115404" cy="122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331720" y="327596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0"/>
                </a:moveTo>
                <a:lnTo>
                  <a:pt x="470200" y="11957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718358" y="4370908"/>
            <a:ext cx="110667" cy="1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331720" y="44951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695232" y="4436211"/>
            <a:ext cx="115912" cy="11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075288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075288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5" y="182052"/>
                </a:lnTo>
                <a:lnTo>
                  <a:pt x="1513335" y="208249"/>
                </a:lnTo>
                <a:lnTo>
                  <a:pt x="1543109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09" y="678652"/>
                </a:lnTo>
                <a:lnTo>
                  <a:pt x="1513335" y="706149"/>
                </a:lnTo>
                <a:lnTo>
                  <a:pt x="1480265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457014" y="32759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12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59426" y="321701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457001" y="3298445"/>
            <a:ext cx="607060" cy="1196975"/>
          </a:xfrm>
          <a:custGeom>
            <a:avLst/>
            <a:gdLst/>
            <a:ahLst/>
            <a:cxnLst/>
            <a:rect l="l" t="t" r="r" b="b"/>
            <a:pathLst>
              <a:path w="607060" h="1196975">
                <a:moveTo>
                  <a:pt x="0" y="1196719"/>
                </a:moveTo>
                <a:lnTo>
                  <a:pt x="60693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975352" y="3275965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457013" y="2209165"/>
            <a:ext cx="605790" cy="1045210"/>
          </a:xfrm>
          <a:custGeom>
            <a:avLst/>
            <a:gdLst/>
            <a:ahLst/>
            <a:cxnLst/>
            <a:rect l="l" t="t" r="r" b="b"/>
            <a:pathLst>
              <a:path w="605789" h="1045210">
                <a:moveTo>
                  <a:pt x="0" y="0"/>
                </a:moveTo>
                <a:lnTo>
                  <a:pt x="605691" y="104498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971529" y="3153219"/>
            <a:ext cx="104076" cy="122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078996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8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7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3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1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7"/>
                </a:lnTo>
                <a:lnTo>
                  <a:pt x="1645919" y="457199"/>
                </a:lnTo>
                <a:lnTo>
                  <a:pt x="1643661" y="491321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1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3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7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8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457001" y="4495165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0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963401" y="4436211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457014" y="3275965"/>
            <a:ext cx="610870" cy="1196975"/>
          </a:xfrm>
          <a:custGeom>
            <a:avLst/>
            <a:gdLst/>
            <a:ahLst/>
            <a:cxnLst/>
            <a:rect l="l" t="t" r="r" b="b"/>
            <a:pathLst>
              <a:path w="610870" h="1196975">
                <a:moveTo>
                  <a:pt x="0" y="0"/>
                </a:moveTo>
                <a:lnTo>
                  <a:pt x="610840" y="11967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979136" y="4371568"/>
            <a:ext cx="106730" cy="123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457013" y="2209165"/>
            <a:ext cx="615950" cy="2261870"/>
          </a:xfrm>
          <a:custGeom>
            <a:avLst/>
            <a:gdLst/>
            <a:ahLst/>
            <a:cxnLst/>
            <a:rect l="l" t="t" r="r" b="b"/>
            <a:pathLst>
              <a:path w="615950" h="2261870">
                <a:moveTo>
                  <a:pt x="0" y="0"/>
                </a:moveTo>
                <a:lnTo>
                  <a:pt x="615679" y="226167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995811" y="4371568"/>
            <a:ext cx="113842" cy="123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7040879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721208" y="327596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6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692518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724916" y="3300365"/>
            <a:ext cx="309880" cy="1195070"/>
          </a:xfrm>
          <a:custGeom>
            <a:avLst/>
            <a:gdLst/>
            <a:ahLst/>
            <a:cxnLst/>
            <a:rect l="l" t="t" r="r" b="b"/>
            <a:pathLst>
              <a:path w="309879" h="1195070">
                <a:moveTo>
                  <a:pt x="0" y="1194799"/>
                </a:moveTo>
                <a:lnTo>
                  <a:pt x="30958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6958406" y="3275965"/>
            <a:ext cx="114147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721208" y="2209165"/>
            <a:ext cx="313055" cy="1042669"/>
          </a:xfrm>
          <a:custGeom>
            <a:avLst/>
            <a:gdLst/>
            <a:ahLst/>
            <a:cxnLst/>
            <a:rect l="l" t="t" r="r" b="b"/>
            <a:pathLst>
              <a:path w="313054" h="1042669">
                <a:moveTo>
                  <a:pt x="0" y="0"/>
                </a:moveTo>
                <a:lnTo>
                  <a:pt x="312641" y="104265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955320" y="3152076"/>
            <a:ext cx="113220" cy="123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1375067" y="2091651"/>
            <a:ext cx="347471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3462528" y="205676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672328" y="210253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413332" y="3193338"/>
            <a:ext cx="26746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1371600" y="4390770"/>
            <a:ext cx="274319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对象 -2147482622"/>
          <p:cNvGraphicFramePr>
            <a:graphicFrameLocks noChangeAspect="1"/>
          </p:cNvGraphicFramePr>
          <p:nvPr/>
        </p:nvGraphicFramePr>
        <p:xfrm>
          <a:off x="2893060" y="303180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673100" imgH="228600" progId="Equation.KSEE3">
                  <p:embed/>
                </p:oleObj>
              </mc:Choice>
              <mc:Fallback>
                <p:oleObj name="" r:id="rId18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3060" y="303180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22"/>
          <p:cNvGraphicFramePr>
            <a:graphicFrameLocks noChangeAspect="1"/>
          </p:cNvGraphicFramePr>
          <p:nvPr/>
        </p:nvGraphicFramePr>
        <p:xfrm>
          <a:off x="5109210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0" imgW="673100" imgH="228600" progId="Equation.KSEE3">
                  <p:embed/>
                </p:oleObj>
              </mc:Choice>
              <mc:Fallback>
                <p:oleObj name="" r:id="rId20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09210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22"/>
          <p:cNvGraphicFramePr>
            <a:graphicFrameLocks noChangeAspect="1"/>
          </p:cNvGraphicFramePr>
          <p:nvPr/>
        </p:nvGraphicFramePr>
        <p:xfrm>
          <a:off x="7117715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2" imgW="673100" imgH="228600" progId="Equation.KSEE3">
                  <p:embed/>
                </p:oleObj>
              </mc:Choice>
              <mc:Fallback>
                <p:oleObj name="" r:id="rId22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17715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22"/>
          <p:cNvGraphicFramePr>
            <a:graphicFrameLocks noChangeAspect="1"/>
          </p:cNvGraphicFramePr>
          <p:nvPr/>
        </p:nvGraphicFramePr>
        <p:xfrm>
          <a:off x="5155565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4" imgW="673100" imgH="228600" progId="Equation.KSEE3">
                  <p:embed/>
                </p:oleObj>
              </mc:Choice>
              <mc:Fallback>
                <p:oleObj name="" r:id="rId2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55565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-2147482622"/>
          <p:cNvGraphicFramePr>
            <a:graphicFrameLocks noChangeAspect="1"/>
          </p:cNvGraphicFramePr>
          <p:nvPr/>
        </p:nvGraphicFramePr>
        <p:xfrm>
          <a:off x="2893060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6" imgW="673100" imgH="228600" progId="Equation.KSEE3">
                  <p:embed/>
                </p:oleObj>
              </mc:Choice>
              <mc:Fallback>
                <p:oleObj name="" r:id="rId26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3060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1011555" y="5313680"/>
          <a:ext cx="425069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8" imgW="1917065" imgH="241300" progId="Equation.KSEE3">
                  <p:embed/>
                </p:oleObj>
              </mc:Choice>
              <mc:Fallback>
                <p:oleObj name="" r:id="rId28" imgW="1917065" imgH="2413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11555" y="5313680"/>
                        <a:ext cx="4250690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79830"/>
            <a:ext cx="4114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后反馈运算做了什么？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615" y="3283585"/>
            <a:ext cx="7976870" cy="7835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锁定一个简单的例子            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只有一个最终输出单元，并且忽略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  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规则化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            </a:t>
            </a:r>
            <a:r>
              <a:rPr lang="en-US" sz="2400" dirty="0">
                <a:latin typeface="Calibri" panose="020F0502020204030204"/>
                <a:cs typeface="Calibri" panose="020F0502020204030204"/>
              </a:rPr>
              <a:t>),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305" y="1604951"/>
            <a:ext cx="6561391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2712" y="2601724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2744" y="3376295"/>
            <a:ext cx="350520" cy="230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0274" y="3388995"/>
            <a:ext cx="339088" cy="28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5290" y="3822700"/>
            <a:ext cx="590550" cy="182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0007" y="4178300"/>
            <a:ext cx="5335904" cy="291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582930" y="3424377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4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4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930" y="23793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30" y="14649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7"/>
                </a:lnTo>
                <a:lnTo>
                  <a:pt x="1229685" y="589677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7"/>
                </a:lnTo>
                <a:lnTo>
                  <a:pt x="63536" y="559877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015" y="1464945"/>
            <a:ext cx="1410970" cy="784225"/>
          </a:xfrm>
          <a:custGeom>
            <a:avLst/>
            <a:gdLst/>
            <a:ahLst/>
            <a:cxnLst/>
            <a:rect l="l" t="t" r="r" b="b"/>
            <a:pathLst>
              <a:path w="1410970" h="784225">
                <a:moveTo>
                  <a:pt x="0" y="391885"/>
                </a:moveTo>
                <a:lnTo>
                  <a:pt x="10215" y="325057"/>
                </a:lnTo>
                <a:lnTo>
                  <a:pt x="39733" y="261894"/>
                </a:lnTo>
                <a:lnTo>
                  <a:pt x="86859" y="203338"/>
                </a:lnTo>
                <a:lnTo>
                  <a:pt x="116496" y="176082"/>
                </a:lnTo>
                <a:lnTo>
                  <a:pt x="149900" y="150330"/>
                </a:lnTo>
                <a:lnTo>
                  <a:pt x="186858" y="126200"/>
                </a:lnTo>
                <a:lnTo>
                  <a:pt x="227161" y="103810"/>
                </a:lnTo>
                <a:lnTo>
                  <a:pt x="270594" y="83277"/>
                </a:lnTo>
                <a:lnTo>
                  <a:pt x="316948" y="64720"/>
                </a:lnTo>
                <a:lnTo>
                  <a:pt x="366010" y="48255"/>
                </a:lnTo>
                <a:lnTo>
                  <a:pt x="417568" y="34000"/>
                </a:lnTo>
                <a:lnTo>
                  <a:pt x="471411" y="22074"/>
                </a:lnTo>
                <a:lnTo>
                  <a:pt x="527327" y="12593"/>
                </a:lnTo>
                <a:lnTo>
                  <a:pt x="585104" y="5675"/>
                </a:lnTo>
                <a:lnTo>
                  <a:pt x="644531" y="1438"/>
                </a:lnTo>
                <a:lnTo>
                  <a:pt x="705395" y="0"/>
                </a:lnTo>
                <a:lnTo>
                  <a:pt x="766260" y="1438"/>
                </a:lnTo>
                <a:lnTo>
                  <a:pt x="825687" y="5675"/>
                </a:lnTo>
                <a:lnTo>
                  <a:pt x="883464" y="12593"/>
                </a:lnTo>
                <a:lnTo>
                  <a:pt x="939380" y="22074"/>
                </a:lnTo>
                <a:lnTo>
                  <a:pt x="993223" y="34000"/>
                </a:lnTo>
                <a:lnTo>
                  <a:pt x="1044781" y="48255"/>
                </a:lnTo>
                <a:lnTo>
                  <a:pt x="1093843" y="64720"/>
                </a:lnTo>
                <a:lnTo>
                  <a:pt x="1140196" y="83277"/>
                </a:lnTo>
                <a:lnTo>
                  <a:pt x="1183630" y="103810"/>
                </a:lnTo>
                <a:lnTo>
                  <a:pt x="1223932" y="126200"/>
                </a:lnTo>
                <a:lnTo>
                  <a:pt x="1260890" y="150330"/>
                </a:lnTo>
                <a:lnTo>
                  <a:pt x="1294294" y="176082"/>
                </a:lnTo>
                <a:lnTo>
                  <a:pt x="1323930" y="203338"/>
                </a:lnTo>
                <a:lnTo>
                  <a:pt x="1349588" y="231982"/>
                </a:lnTo>
                <a:lnTo>
                  <a:pt x="1388121" y="292959"/>
                </a:lnTo>
                <a:lnTo>
                  <a:pt x="1408199" y="358072"/>
                </a:lnTo>
                <a:lnTo>
                  <a:pt x="1410788" y="391885"/>
                </a:lnTo>
                <a:lnTo>
                  <a:pt x="1408199" y="425699"/>
                </a:lnTo>
                <a:lnTo>
                  <a:pt x="1388121" y="490812"/>
                </a:lnTo>
                <a:lnTo>
                  <a:pt x="1349588" y="551789"/>
                </a:lnTo>
                <a:lnTo>
                  <a:pt x="1323930" y="580432"/>
                </a:lnTo>
                <a:lnTo>
                  <a:pt x="1294294" y="607689"/>
                </a:lnTo>
                <a:lnTo>
                  <a:pt x="1260890" y="633441"/>
                </a:lnTo>
                <a:lnTo>
                  <a:pt x="1223932" y="657570"/>
                </a:lnTo>
                <a:lnTo>
                  <a:pt x="1183630" y="679960"/>
                </a:lnTo>
                <a:lnTo>
                  <a:pt x="1140196" y="700493"/>
                </a:lnTo>
                <a:lnTo>
                  <a:pt x="1093843" y="719051"/>
                </a:lnTo>
                <a:lnTo>
                  <a:pt x="1044781" y="735516"/>
                </a:lnTo>
                <a:lnTo>
                  <a:pt x="993223" y="749770"/>
                </a:lnTo>
                <a:lnTo>
                  <a:pt x="939380" y="761697"/>
                </a:lnTo>
                <a:lnTo>
                  <a:pt x="883464" y="771178"/>
                </a:lnTo>
                <a:lnTo>
                  <a:pt x="825687" y="778095"/>
                </a:lnTo>
                <a:lnTo>
                  <a:pt x="766260" y="782332"/>
                </a:lnTo>
                <a:lnTo>
                  <a:pt x="705395" y="783771"/>
                </a:lnTo>
                <a:lnTo>
                  <a:pt x="644531" y="782332"/>
                </a:lnTo>
                <a:lnTo>
                  <a:pt x="585104" y="778095"/>
                </a:lnTo>
                <a:lnTo>
                  <a:pt x="527327" y="771178"/>
                </a:lnTo>
                <a:lnTo>
                  <a:pt x="471411" y="761697"/>
                </a:lnTo>
                <a:lnTo>
                  <a:pt x="417568" y="749770"/>
                </a:lnTo>
                <a:lnTo>
                  <a:pt x="366010" y="735516"/>
                </a:lnTo>
                <a:lnTo>
                  <a:pt x="316948" y="719051"/>
                </a:lnTo>
                <a:lnTo>
                  <a:pt x="270594" y="700493"/>
                </a:lnTo>
                <a:lnTo>
                  <a:pt x="227161" y="679960"/>
                </a:lnTo>
                <a:lnTo>
                  <a:pt x="186858" y="657570"/>
                </a:lnTo>
                <a:lnTo>
                  <a:pt x="149900" y="633441"/>
                </a:lnTo>
                <a:lnTo>
                  <a:pt x="116496" y="607689"/>
                </a:lnTo>
                <a:lnTo>
                  <a:pt x="86859" y="580432"/>
                </a:lnTo>
                <a:lnTo>
                  <a:pt x="61201" y="551789"/>
                </a:lnTo>
                <a:lnTo>
                  <a:pt x="22667" y="490812"/>
                </a:lnTo>
                <a:lnTo>
                  <a:pt x="2589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0014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2713" y="1856828"/>
            <a:ext cx="692150" cy="883919"/>
          </a:xfrm>
          <a:custGeom>
            <a:avLst/>
            <a:gdLst/>
            <a:ahLst/>
            <a:cxnLst/>
            <a:rect l="l" t="t" r="r" b="b"/>
            <a:pathLst>
              <a:path w="692150" h="883919">
                <a:moveTo>
                  <a:pt x="0" y="0"/>
                </a:moveTo>
                <a:lnTo>
                  <a:pt x="691692" y="883441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8039" y="2639339"/>
            <a:ext cx="111899" cy="1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2713" y="2760512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352" y="2702763"/>
            <a:ext cx="116586" cy="11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2713" y="2781511"/>
            <a:ext cx="693420" cy="1035050"/>
          </a:xfrm>
          <a:custGeom>
            <a:avLst/>
            <a:gdLst/>
            <a:ahLst/>
            <a:cxnLst/>
            <a:rect l="l" t="t" r="r" b="b"/>
            <a:pathLst>
              <a:path w="693419" h="1035050">
                <a:moveTo>
                  <a:pt x="0" y="1034749"/>
                </a:moveTo>
                <a:lnTo>
                  <a:pt x="69320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02090" y="2760573"/>
            <a:ext cx="107848" cy="122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610015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79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8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79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902713" y="1856828"/>
            <a:ext cx="699135" cy="1925320"/>
          </a:xfrm>
          <a:custGeom>
            <a:avLst/>
            <a:gdLst/>
            <a:ahLst/>
            <a:cxnLst/>
            <a:rect l="l" t="t" r="r" b="b"/>
            <a:pathLst>
              <a:path w="699135" h="1925320">
                <a:moveTo>
                  <a:pt x="0" y="0"/>
                </a:moveTo>
                <a:lnTo>
                  <a:pt x="698632" y="192495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519324" y="3681247"/>
            <a:ext cx="111556" cy="124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902713" y="2771229"/>
            <a:ext cx="693420" cy="1013460"/>
          </a:xfrm>
          <a:custGeom>
            <a:avLst/>
            <a:gdLst/>
            <a:ahLst/>
            <a:cxnLst/>
            <a:rect l="l" t="t" r="r" b="b"/>
            <a:pathLst>
              <a:path w="693419" h="1013460">
                <a:moveTo>
                  <a:pt x="0" y="0"/>
                </a:moveTo>
                <a:lnTo>
                  <a:pt x="693003" y="10134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501531" y="3683520"/>
            <a:ext cx="108407" cy="121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1902713" y="3805544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493352" y="3747795"/>
            <a:ext cx="116586" cy="117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4533201" y="1464945"/>
            <a:ext cx="1431925" cy="784225"/>
          </a:xfrm>
          <a:custGeom>
            <a:avLst/>
            <a:gdLst/>
            <a:ahLst/>
            <a:cxnLst/>
            <a:rect l="l" t="t" r="r" b="b"/>
            <a:pathLst>
              <a:path w="1431925" h="784225">
                <a:moveTo>
                  <a:pt x="0" y="391885"/>
                </a:moveTo>
                <a:lnTo>
                  <a:pt x="10365" y="325057"/>
                </a:lnTo>
                <a:lnTo>
                  <a:pt x="40317" y="261894"/>
                </a:lnTo>
                <a:lnTo>
                  <a:pt x="88136" y="203338"/>
                </a:lnTo>
                <a:lnTo>
                  <a:pt x="118208" y="176082"/>
                </a:lnTo>
                <a:lnTo>
                  <a:pt x="152103" y="150330"/>
                </a:lnTo>
                <a:lnTo>
                  <a:pt x="189605" y="126200"/>
                </a:lnTo>
                <a:lnTo>
                  <a:pt x="230499" y="103810"/>
                </a:lnTo>
                <a:lnTo>
                  <a:pt x="274571" y="83277"/>
                </a:lnTo>
                <a:lnTo>
                  <a:pt x="321606" y="64720"/>
                </a:lnTo>
                <a:lnTo>
                  <a:pt x="371389" y="48255"/>
                </a:lnTo>
                <a:lnTo>
                  <a:pt x="423705" y="34000"/>
                </a:lnTo>
                <a:lnTo>
                  <a:pt x="478340" y="22074"/>
                </a:lnTo>
                <a:lnTo>
                  <a:pt x="535077" y="12593"/>
                </a:lnTo>
                <a:lnTo>
                  <a:pt x="593703" y="5675"/>
                </a:lnTo>
                <a:lnTo>
                  <a:pt x="654003" y="1438"/>
                </a:lnTo>
                <a:lnTo>
                  <a:pt x="715762" y="0"/>
                </a:lnTo>
                <a:lnTo>
                  <a:pt x="777521" y="1438"/>
                </a:lnTo>
                <a:lnTo>
                  <a:pt x="837821" y="5675"/>
                </a:lnTo>
                <a:lnTo>
                  <a:pt x="896448" y="12593"/>
                </a:lnTo>
                <a:lnTo>
                  <a:pt x="953186" y="22074"/>
                </a:lnTo>
                <a:lnTo>
                  <a:pt x="1007820" y="34000"/>
                </a:lnTo>
                <a:lnTo>
                  <a:pt x="1060137" y="48255"/>
                </a:lnTo>
                <a:lnTo>
                  <a:pt x="1109920" y="64720"/>
                </a:lnTo>
                <a:lnTo>
                  <a:pt x="1156955" y="83277"/>
                </a:lnTo>
                <a:lnTo>
                  <a:pt x="1201027" y="103810"/>
                </a:lnTo>
                <a:lnTo>
                  <a:pt x="1241922" y="126200"/>
                </a:lnTo>
                <a:lnTo>
                  <a:pt x="1279424" y="150330"/>
                </a:lnTo>
                <a:lnTo>
                  <a:pt x="1313319" y="176082"/>
                </a:lnTo>
                <a:lnTo>
                  <a:pt x="1343392" y="203338"/>
                </a:lnTo>
                <a:lnTo>
                  <a:pt x="1369427" y="231982"/>
                </a:lnTo>
                <a:lnTo>
                  <a:pt x="1408527" y="292959"/>
                </a:lnTo>
                <a:lnTo>
                  <a:pt x="1428901" y="358072"/>
                </a:lnTo>
                <a:lnTo>
                  <a:pt x="1431528" y="391885"/>
                </a:lnTo>
                <a:lnTo>
                  <a:pt x="1428901" y="425699"/>
                </a:lnTo>
                <a:lnTo>
                  <a:pt x="1408527" y="490812"/>
                </a:lnTo>
                <a:lnTo>
                  <a:pt x="1369427" y="551789"/>
                </a:lnTo>
                <a:lnTo>
                  <a:pt x="1343392" y="580432"/>
                </a:lnTo>
                <a:lnTo>
                  <a:pt x="1313319" y="607689"/>
                </a:lnTo>
                <a:lnTo>
                  <a:pt x="1279424" y="633441"/>
                </a:lnTo>
                <a:lnTo>
                  <a:pt x="1241922" y="657570"/>
                </a:lnTo>
                <a:lnTo>
                  <a:pt x="1201027" y="679960"/>
                </a:lnTo>
                <a:lnTo>
                  <a:pt x="1156955" y="700493"/>
                </a:lnTo>
                <a:lnTo>
                  <a:pt x="1109920" y="719051"/>
                </a:lnTo>
                <a:lnTo>
                  <a:pt x="1060137" y="735516"/>
                </a:lnTo>
                <a:lnTo>
                  <a:pt x="1007820" y="749770"/>
                </a:lnTo>
                <a:lnTo>
                  <a:pt x="953186" y="761697"/>
                </a:lnTo>
                <a:lnTo>
                  <a:pt x="896448" y="771178"/>
                </a:lnTo>
                <a:lnTo>
                  <a:pt x="837821" y="778095"/>
                </a:lnTo>
                <a:lnTo>
                  <a:pt x="777521" y="782332"/>
                </a:lnTo>
                <a:lnTo>
                  <a:pt x="715762" y="783771"/>
                </a:lnTo>
                <a:lnTo>
                  <a:pt x="654003" y="782332"/>
                </a:lnTo>
                <a:lnTo>
                  <a:pt x="593703" y="778095"/>
                </a:lnTo>
                <a:lnTo>
                  <a:pt x="535077" y="771178"/>
                </a:lnTo>
                <a:lnTo>
                  <a:pt x="478340" y="761697"/>
                </a:lnTo>
                <a:lnTo>
                  <a:pt x="423705" y="749770"/>
                </a:lnTo>
                <a:lnTo>
                  <a:pt x="371389" y="735516"/>
                </a:lnTo>
                <a:lnTo>
                  <a:pt x="321606" y="719051"/>
                </a:lnTo>
                <a:lnTo>
                  <a:pt x="274571" y="700493"/>
                </a:lnTo>
                <a:lnTo>
                  <a:pt x="230499" y="679960"/>
                </a:lnTo>
                <a:lnTo>
                  <a:pt x="189605" y="657570"/>
                </a:lnTo>
                <a:lnTo>
                  <a:pt x="152103" y="633441"/>
                </a:lnTo>
                <a:lnTo>
                  <a:pt x="118208" y="607689"/>
                </a:lnTo>
                <a:lnTo>
                  <a:pt x="88136" y="580432"/>
                </a:lnTo>
                <a:lnTo>
                  <a:pt x="62101" y="551789"/>
                </a:lnTo>
                <a:lnTo>
                  <a:pt x="23000" y="490812"/>
                </a:lnTo>
                <a:lnTo>
                  <a:pt x="2627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550752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20807" y="27603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0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435119" y="270139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020794" y="2782488"/>
            <a:ext cx="519430" cy="1022985"/>
          </a:xfrm>
          <a:custGeom>
            <a:avLst/>
            <a:gdLst/>
            <a:ahLst/>
            <a:cxnLst/>
            <a:rect l="l" t="t" r="r" b="b"/>
            <a:pathLst>
              <a:path w="519429" h="1022985">
                <a:moveTo>
                  <a:pt x="0" y="1022889"/>
                </a:moveTo>
                <a:lnTo>
                  <a:pt x="51882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451032" y="2760002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020807" y="1856828"/>
            <a:ext cx="517525" cy="882015"/>
          </a:xfrm>
          <a:custGeom>
            <a:avLst/>
            <a:gdLst/>
            <a:ahLst/>
            <a:cxnLst/>
            <a:rect l="l" t="t" r="r" b="b"/>
            <a:pathLst>
              <a:path w="517525" h="882014">
                <a:moveTo>
                  <a:pt x="0" y="0"/>
                </a:moveTo>
                <a:lnTo>
                  <a:pt x="517465" y="88155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446854" y="2637447"/>
            <a:ext cx="104178" cy="12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4553940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020794" y="3805377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5081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438294" y="3746423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020807" y="2760345"/>
            <a:ext cx="521970" cy="1022985"/>
          </a:xfrm>
          <a:custGeom>
            <a:avLst/>
            <a:gdLst/>
            <a:ahLst/>
            <a:cxnLst/>
            <a:rect l="l" t="t" r="r" b="b"/>
            <a:pathLst>
              <a:path w="521970" h="1022985">
                <a:moveTo>
                  <a:pt x="0" y="0"/>
                </a:moveTo>
                <a:lnTo>
                  <a:pt x="521943" y="10229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454042" y="3682111"/>
            <a:ext cx="106743" cy="123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020807" y="1856828"/>
            <a:ext cx="527050" cy="1924685"/>
          </a:xfrm>
          <a:custGeom>
            <a:avLst/>
            <a:gdLst/>
            <a:ahLst/>
            <a:cxnLst/>
            <a:rect l="l" t="t" r="r" b="b"/>
            <a:pathLst>
              <a:path w="527050" h="1924685">
                <a:moveTo>
                  <a:pt x="0" y="0"/>
                </a:moveTo>
                <a:lnTo>
                  <a:pt x="526744" y="192434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470577" y="3681869"/>
            <a:ext cx="113804" cy="1236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235547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5961544" y="2701391"/>
            <a:ext cx="273850" cy="11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64720" y="2784407"/>
            <a:ext cx="264795" cy="1021080"/>
          </a:xfrm>
          <a:custGeom>
            <a:avLst/>
            <a:gdLst/>
            <a:ahLst/>
            <a:cxnLst/>
            <a:rect l="l" t="t" r="r" b="b"/>
            <a:pathLst>
              <a:path w="264795" h="1021080">
                <a:moveTo>
                  <a:pt x="0" y="1020969"/>
                </a:moveTo>
                <a:lnTo>
                  <a:pt x="26435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152984" y="2760002"/>
            <a:ext cx="114147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964720" y="1856828"/>
            <a:ext cx="263525" cy="879475"/>
          </a:xfrm>
          <a:custGeom>
            <a:avLst/>
            <a:gdLst/>
            <a:ahLst/>
            <a:cxnLst/>
            <a:rect l="l" t="t" r="r" b="b"/>
            <a:pathLst>
              <a:path w="263525" h="879475">
                <a:moveTo>
                  <a:pt x="0" y="0"/>
                </a:moveTo>
                <a:lnTo>
                  <a:pt x="263433" y="8791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49644" y="2636227"/>
            <a:ext cx="113207" cy="123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997457" y="1731645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3097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5002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1035720" y="2680931"/>
            <a:ext cx="267462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035720" y="3725964"/>
            <a:ext cx="274320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2845739" y="2488043"/>
            <a:ext cx="914399" cy="2646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2845739" y="3474109"/>
            <a:ext cx="914399" cy="264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85004" y="2455543"/>
            <a:ext cx="914400" cy="264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4785004" y="3486250"/>
            <a:ext cx="914400" cy="2646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03339" y="2451759"/>
            <a:ext cx="914398" cy="2646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322580" y="4424790"/>
            <a:ext cx="644331" cy="40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1087564" y="4453366"/>
            <a:ext cx="350713" cy="40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11170" y="4543281"/>
            <a:ext cx="125729" cy="2628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2421039" y="4591432"/>
            <a:ext cx="61170" cy="1916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36168" y="4898263"/>
            <a:ext cx="2081847" cy="526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81641" y="5347102"/>
            <a:ext cx="5335905" cy="2914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66888" y="29134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文本框 62"/>
          <p:cNvSpPr txBox="1"/>
          <p:nvPr/>
        </p:nvSpPr>
        <p:spPr>
          <a:xfrm>
            <a:off x="927100" y="4486910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的误差（  层第    个单元），形式上：                                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6705918" y="3328670"/>
          <a:ext cx="1971675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0" imgW="889000" imgH="241300" progId="Equation.KSEE3">
                  <p:embed/>
                </p:oleObj>
              </mc:Choice>
              <mc:Fallback>
                <p:oleObj name="" r:id="rId30" imgW="889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705918" y="3328670"/>
                        <a:ext cx="1971675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950585" y="4466590"/>
          <a:ext cx="31267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2" imgW="1409700" imgH="228600" progId="Equation.KSEE3">
                  <p:embed/>
                </p:oleObj>
              </mc:Choice>
              <mc:Fallback>
                <p:oleObj name="" r:id="rId32" imgW="1409700" imgH="228600" progId="Equation.KSEE3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50585" y="4466590"/>
                        <a:ext cx="312674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713538" y="3892550"/>
          <a:ext cx="188785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4" imgW="850900" imgH="228600" progId="Equation.KSEE3">
                  <p:embed/>
                </p:oleObj>
              </mc:Choice>
              <mc:Fallback>
                <p:oleObj name="" r:id="rId34" imgW="850900" imgH="228600" progId="Equation.KSEE3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713538" y="3892550"/>
                        <a:ext cx="188785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3236595" y="1468120"/>
            <a:ext cx="206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梯度估算检查</a:t>
            </a:r>
            <a:endParaRPr lang="zh-CN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2187" y="2625884"/>
            <a:ext cx="0" cy="1586230"/>
          </a:xfrm>
          <a:custGeom>
            <a:avLst/>
            <a:gdLst/>
            <a:ahLst/>
            <a:cxnLst/>
            <a:rect l="l" t="t" r="r" b="b"/>
            <a:pathLst>
              <a:path h="1586230">
                <a:moveTo>
                  <a:pt x="0" y="1586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4"/>
          <p:cNvSpPr/>
          <p:nvPr/>
        </p:nvSpPr>
        <p:spPr>
          <a:xfrm>
            <a:off x="1903234" y="26006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1842135" y="4087431"/>
            <a:ext cx="4429125" cy="0"/>
          </a:xfrm>
          <a:custGeom>
            <a:avLst/>
            <a:gdLst/>
            <a:ahLst/>
            <a:cxnLst/>
            <a:rect l="l" t="t" r="r" b="b"/>
            <a:pathLst>
              <a:path w="4429125">
                <a:moveTo>
                  <a:pt x="0" y="0"/>
                </a:moveTo>
                <a:lnTo>
                  <a:pt x="442852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6"/>
          <p:cNvSpPr/>
          <p:nvPr/>
        </p:nvSpPr>
        <p:spPr>
          <a:xfrm>
            <a:off x="6179959" y="4028478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2184400" y="2493645"/>
            <a:ext cx="3994785" cy="1344930"/>
          </a:xfrm>
          <a:custGeom>
            <a:avLst/>
            <a:gdLst/>
            <a:ahLst/>
            <a:cxnLst/>
            <a:rect l="l" t="t" r="r" b="b"/>
            <a:pathLst>
              <a:path w="3763645" h="1222375">
                <a:moveTo>
                  <a:pt x="0" y="130614"/>
                </a:moveTo>
                <a:lnTo>
                  <a:pt x="33561" y="169746"/>
                </a:lnTo>
                <a:lnTo>
                  <a:pt x="67150" y="208823"/>
                </a:lnTo>
                <a:lnTo>
                  <a:pt x="100797" y="247791"/>
                </a:lnTo>
                <a:lnTo>
                  <a:pt x="134529" y="286596"/>
                </a:lnTo>
                <a:lnTo>
                  <a:pt x="168375" y="325185"/>
                </a:lnTo>
                <a:lnTo>
                  <a:pt x="202363" y="363502"/>
                </a:lnTo>
                <a:lnTo>
                  <a:pt x="236523" y="401493"/>
                </a:lnTo>
                <a:lnTo>
                  <a:pt x="270881" y="439104"/>
                </a:lnTo>
                <a:lnTo>
                  <a:pt x="305468" y="476281"/>
                </a:lnTo>
                <a:lnTo>
                  <a:pt x="340311" y="512969"/>
                </a:lnTo>
                <a:lnTo>
                  <a:pt x="375438" y="549114"/>
                </a:lnTo>
                <a:lnTo>
                  <a:pt x="410879" y="584662"/>
                </a:lnTo>
                <a:lnTo>
                  <a:pt x="446662" y="619559"/>
                </a:lnTo>
                <a:lnTo>
                  <a:pt x="482814" y="653750"/>
                </a:lnTo>
                <a:lnTo>
                  <a:pt x="519366" y="687180"/>
                </a:lnTo>
                <a:lnTo>
                  <a:pt x="556345" y="719796"/>
                </a:lnTo>
                <a:lnTo>
                  <a:pt x="593779" y="751544"/>
                </a:lnTo>
                <a:lnTo>
                  <a:pt x="631698" y="782369"/>
                </a:lnTo>
                <a:lnTo>
                  <a:pt x="670129" y="812216"/>
                </a:lnTo>
                <a:lnTo>
                  <a:pt x="709101" y="841032"/>
                </a:lnTo>
                <a:lnTo>
                  <a:pt x="748643" y="868762"/>
                </a:lnTo>
                <a:lnTo>
                  <a:pt x="788783" y="895352"/>
                </a:lnTo>
                <a:lnTo>
                  <a:pt x="829549" y="920747"/>
                </a:lnTo>
                <a:lnTo>
                  <a:pt x="870971" y="944894"/>
                </a:lnTo>
                <a:lnTo>
                  <a:pt x="913076" y="967738"/>
                </a:lnTo>
                <a:lnTo>
                  <a:pt x="955893" y="989224"/>
                </a:lnTo>
                <a:lnTo>
                  <a:pt x="999450" y="1009299"/>
                </a:lnTo>
                <a:lnTo>
                  <a:pt x="1042607" y="1027686"/>
                </a:lnTo>
                <a:lnTo>
                  <a:pt x="1087260" y="1045502"/>
                </a:lnTo>
                <a:lnTo>
                  <a:pt x="1133287" y="1062708"/>
                </a:lnTo>
                <a:lnTo>
                  <a:pt x="1180566" y="1079261"/>
                </a:lnTo>
                <a:lnTo>
                  <a:pt x="1228973" y="1095122"/>
                </a:lnTo>
                <a:lnTo>
                  <a:pt x="1278388" y="1110251"/>
                </a:lnTo>
                <a:lnTo>
                  <a:pt x="1328686" y="1124605"/>
                </a:lnTo>
                <a:lnTo>
                  <a:pt x="1379747" y="1138146"/>
                </a:lnTo>
                <a:lnTo>
                  <a:pt x="1431448" y="1150832"/>
                </a:lnTo>
                <a:lnTo>
                  <a:pt x="1483666" y="1162623"/>
                </a:lnTo>
                <a:lnTo>
                  <a:pt x="1536279" y="1173478"/>
                </a:lnTo>
                <a:lnTo>
                  <a:pt x="1589164" y="1183357"/>
                </a:lnTo>
                <a:lnTo>
                  <a:pt x="1642200" y="1192219"/>
                </a:lnTo>
                <a:lnTo>
                  <a:pt x="1695265" y="1200024"/>
                </a:lnTo>
                <a:lnTo>
                  <a:pt x="1748235" y="1206730"/>
                </a:lnTo>
                <a:lnTo>
                  <a:pt x="1800988" y="1212298"/>
                </a:lnTo>
                <a:lnTo>
                  <a:pt x="1853403" y="1216686"/>
                </a:lnTo>
                <a:lnTo>
                  <a:pt x="1905356" y="1219855"/>
                </a:lnTo>
                <a:lnTo>
                  <a:pt x="1956726" y="1221763"/>
                </a:lnTo>
                <a:lnTo>
                  <a:pt x="2007390" y="1222371"/>
                </a:lnTo>
                <a:lnTo>
                  <a:pt x="2057225" y="1221637"/>
                </a:lnTo>
                <a:lnTo>
                  <a:pt x="2106110" y="1219521"/>
                </a:lnTo>
                <a:lnTo>
                  <a:pt x="2153922" y="1215982"/>
                </a:lnTo>
                <a:lnTo>
                  <a:pt x="2200539" y="1210980"/>
                </a:lnTo>
                <a:lnTo>
                  <a:pt x="2245839" y="1204474"/>
                </a:lnTo>
                <a:lnTo>
                  <a:pt x="2289698" y="1196424"/>
                </a:lnTo>
                <a:lnTo>
                  <a:pt x="2331995" y="1186789"/>
                </a:lnTo>
                <a:lnTo>
                  <a:pt x="2372608" y="1175529"/>
                </a:lnTo>
                <a:lnTo>
                  <a:pt x="2416528" y="1160018"/>
                </a:lnTo>
                <a:lnTo>
                  <a:pt x="2459320" y="1140752"/>
                </a:lnTo>
                <a:lnTo>
                  <a:pt x="2501023" y="1118023"/>
                </a:lnTo>
                <a:lnTo>
                  <a:pt x="2541679" y="1092123"/>
                </a:lnTo>
                <a:lnTo>
                  <a:pt x="2581328" y="1063344"/>
                </a:lnTo>
                <a:lnTo>
                  <a:pt x="2620008" y="1031977"/>
                </a:lnTo>
                <a:lnTo>
                  <a:pt x="2657761" y="998314"/>
                </a:lnTo>
                <a:lnTo>
                  <a:pt x="2694626" y="962647"/>
                </a:lnTo>
                <a:lnTo>
                  <a:pt x="2730643" y="925268"/>
                </a:lnTo>
                <a:lnTo>
                  <a:pt x="2765853" y="886469"/>
                </a:lnTo>
                <a:lnTo>
                  <a:pt x="2800295" y="846541"/>
                </a:lnTo>
                <a:lnTo>
                  <a:pt x="2834009" y="805776"/>
                </a:lnTo>
                <a:lnTo>
                  <a:pt x="2867036" y="764467"/>
                </a:lnTo>
                <a:lnTo>
                  <a:pt x="2899416" y="722904"/>
                </a:lnTo>
                <a:lnTo>
                  <a:pt x="2931189" y="681380"/>
                </a:lnTo>
                <a:lnTo>
                  <a:pt x="2962394" y="640187"/>
                </a:lnTo>
                <a:lnTo>
                  <a:pt x="2993071" y="599616"/>
                </a:lnTo>
                <a:lnTo>
                  <a:pt x="3023262" y="559959"/>
                </a:lnTo>
                <a:lnTo>
                  <a:pt x="3053005" y="521509"/>
                </a:lnTo>
                <a:lnTo>
                  <a:pt x="3082341" y="484556"/>
                </a:lnTo>
                <a:lnTo>
                  <a:pt x="3111311" y="449393"/>
                </a:lnTo>
                <a:lnTo>
                  <a:pt x="3139953" y="416311"/>
                </a:lnTo>
                <a:lnTo>
                  <a:pt x="3168308" y="385603"/>
                </a:lnTo>
                <a:lnTo>
                  <a:pt x="3196416" y="357559"/>
                </a:lnTo>
                <a:lnTo>
                  <a:pt x="3276447" y="289468"/>
                </a:lnTo>
                <a:lnTo>
                  <a:pt x="3326013" y="250646"/>
                </a:lnTo>
                <a:lnTo>
                  <a:pt x="3373230" y="215659"/>
                </a:lnTo>
                <a:lnTo>
                  <a:pt x="3418309" y="184158"/>
                </a:lnTo>
                <a:lnTo>
                  <a:pt x="3461467" y="155794"/>
                </a:lnTo>
                <a:lnTo>
                  <a:pt x="3502915" y="130220"/>
                </a:lnTo>
                <a:lnTo>
                  <a:pt x="3542867" y="107085"/>
                </a:lnTo>
                <a:lnTo>
                  <a:pt x="3581538" y="86042"/>
                </a:lnTo>
                <a:lnTo>
                  <a:pt x="3619141" y="66742"/>
                </a:lnTo>
                <a:lnTo>
                  <a:pt x="3655890" y="48836"/>
                </a:lnTo>
                <a:lnTo>
                  <a:pt x="3691998" y="31976"/>
                </a:lnTo>
                <a:lnTo>
                  <a:pt x="3727679" y="15814"/>
                </a:lnTo>
                <a:lnTo>
                  <a:pt x="3763147" y="0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6277813" y="2142384"/>
            <a:ext cx="465888" cy="22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" name="直接连接符 14"/>
          <p:cNvCxnSpPr/>
          <p:nvPr/>
        </p:nvCxnSpPr>
        <p:spPr>
          <a:xfrm flipH="1">
            <a:off x="5149850" y="2421255"/>
            <a:ext cx="892175" cy="8604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 184"/>
          <p:cNvSpPr/>
          <p:nvPr/>
        </p:nvSpPr>
        <p:spPr>
          <a:xfrm>
            <a:off x="5944235" y="25622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84"/>
          <p:cNvSpPr/>
          <p:nvPr/>
        </p:nvSpPr>
        <p:spPr>
          <a:xfrm>
            <a:off x="5301615" y="318960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52365" y="3261995"/>
            <a:ext cx="155321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 flipV="1">
            <a:off x="5981065" y="2352040"/>
            <a:ext cx="39370" cy="13614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937250" y="2600960"/>
            <a:ext cx="61595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V="1">
            <a:off x="5366385" y="3065780"/>
            <a:ext cx="0" cy="6477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5078095" y="2266315"/>
          <a:ext cx="80899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558800" imgH="203200" progId="Equation.KSEE3">
                  <p:embed/>
                </p:oleObj>
              </mc:Choice>
              <mc:Fallback>
                <p:oleObj name="" r:id="rId4" imgW="558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8095" y="2266315"/>
                        <a:ext cx="80899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2"/>
          <p:cNvGraphicFramePr>
            <a:graphicFrameLocks noChangeAspect="1"/>
          </p:cNvGraphicFramePr>
          <p:nvPr/>
        </p:nvGraphicFramePr>
        <p:xfrm>
          <a:off x="4368165" y="2894330"/>
          <a:ext cx="7543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520700" imgH="203200" progId="Equation.KSEE3">
                  <p:embed/>
                </p:oleObj>
              </mc:Choice>
              <mc:Fallback>
                <p:oleObj name="" r:id="rId6" imgW="5207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8165" y="2894330"/>
                        <a:ext cx="75438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2"/>
          <p:cNvGraphicFramePr>
            <a:graphicFrameLocks noChangeAspect="1"/>
          </p:cNvGraphicFramePr>
          <p:nvPr/>
        </p:nvGraphicFramePr>
        <p:xfrm>
          <a:off x="5301615" y="3448050"/>
          <a:ext cx="79565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8" imgW="571500" imgH="203200" progId="Equation.KSEE3">
                  <p:embed/>
                </p:oleObj>
              </mc:Choice>
              <mc:Fallback>
                <p:oleObj name="" r:id="rId8" imgW="571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1615" y="3448050"/>
                        <a:ext cx="795655" cy="259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2"/>
          <p:cNvGraphicFramePr>
            <a:graphicFrameLocks noChangeAspect="1"/>
          </p:cNvGraphicFramePr>
          <p:nvPr/>
        </p:nvGraphicFramePr>
        <p:xfrm>
          <a:off x="6097270" y="2769870"/>
          <a:ext cx="162115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1117600" imgH="203200" progId="Equation.KSEE3">
                  <p:embed/>
                </p:oleObj>
              </mc:Choice>
              <mc:Fallback>
                <p:oleObj name="" r:id="rId10" imgW="1117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270" y="2769870"/>
                        <a:ext cx="1621155" cy="295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2"/>
          <p:cNvGraphicFramePr>
            <a:graphicFrameLocks noChangeAspect="1"/>
          </p:cNvGraphicFramePr>
          <p:nvPr/>
        </p:nvGraphicFramePr>
        <p:xfrm>
          <a:off x="2184400" y="4610735"/>
          <a:ext cx="406463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879600" imgH="419100" progId="Equation.KSEE3">
                  <p:embed/>
                </p:oleObj>
              </mc:Choice>
              <mc:Fallback>
                <p:oleObj name="" r:id="rId12" imgW="1879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4400" y="4610735"/>
                        <a:ext cx="4064635" cy="909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548" y="1248296"/>
            <a:ext cx="149351" cy="256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990600" y="1756410"/>
            <a:ext cx="1018794" cy="26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90598" y="2289810"/>
            <a:ext cx="3045713" cy="32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58701" y="2881502"/>
            <a:ext cx="6816852" cy="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600" y="3627564"/>
            <a:ext cx="68168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88828" y="5041012"/>
            <a:ext cx="6851523" cy="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295400" y="4423410"/>
            <a:ext cx="40004" cy="322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531495" y="1031875"/>
            <a:ext cx="1982470" cy="5289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参数向量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13190</Words>
  <Application>WPS 演示</Application>
  <PresentationFormat>全屏显示(4:3)</PresentationFormat>
  <Paragraphs>2793</Paragraphs>
  <Slides>171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149</vt:i4>
      </vt:variant>
      <vt:variant>
        <vt:lpstr>幻灯片标题</vt:lpstr>
      </vt:variant>
      <vt:variant>
        <vt:i4>171</vt:i4>
      </vt:variant>
    </vt:vector>
  </HeadingPairs>
  <TitlesOfParts>
    <vt:vector size="348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Courier New</vt:lpstr>
      <vt:lpstr>Arial Black</vt:lpstr>
      <vt:lpstr>黑体</vt:lpstr>
      <vt:lpstr>华文细黑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</vt:lpstr>
      <vt:lpstr>主要内容</vt:lpstr>
      <vt:lpstr>1 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 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3.5 正规方程</vt:lpstr>
      <vt:lpstr>4 逻辑回归</vt:lpstr>
      <vt:lpstr>4 逻辑回归</vt:lpstr>
      <vt:lpstr>4.1 假设表示</vt:lpstr>
      <vt:lpstr>4.1 假设表示</vt:lpstr>
      <vt:lpstr>4.2 判别边界</vt:lpstr>
      <vt:lpstr>4.2 判别边界</vt:lpstr>
      <vt:lpstr>4.3 成本函数</vt:lpstr>
      <vt:lpstr>4.3 成本函数</vt:lpstr>
      <vt:lpstr>4.3 化简成本函数和梯度下降</vt:lpstr>
      <vt:lpstr>4.3 化简成本函数和梯度下降</vt:lpstr>
      <vt:lpstr>4.4 多元分类 one-vs-all</vt:lpstr>
      <vt:lpstr>4.4 多元分类 one-vs-all</vt:lpstr>
      <vt:lpstr>4.4 多元分类 one-vs-all</vt:lpstr>
      <vt:lpstr>5  神经网络 </vt:lpstr>
      <vt:lpstr>5  神经网络 </vt:lpstr>
      <vt:lpstr>5  神经网络 </vt:lpstr>
      <vt:lpstr>5  神经网络 </vt:lpstr>
      <vt:lpstr>5  神经网络 </vt:lpstr>
      <vt:lpstr>5.1  神经元和大脑</vt:lpstr>
      <vt:lpstr>5  神经网络 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5.2  实例应用</vt:lpstr>
      <vt:lpstr>5.2  实例应用</vt:lpstr>
      <vt:lpstr>5.2  实例应用</vt:lpstr>
      <vt:lpstr>5.3  多元分类</vt:lpstr>
      <vt:lpstr>5.3  多元分类</vt:lpstr>
      <vt:lpstr>5.4  成本函数</vt:lpstr>
      <vt:lpstr>5.4  成本函数</vt:lpstr>
      <vt:lpstr>5.5  后反馈算法</vt:lpstr>
      <vt:lpstr>5.5  后反馈算法</vt:lpstr>
      <vt:lpstr>5.5  后反馈算法</vt:lpstr>
      <vt:lpstr>5.5  后反馈算法</vt:lpstr>
      <vt:lpstr>5.5  后反馈直观</vt:lpstr>
      <vt:lpstr>5.5  后反馈直观</vt:lpstr>
      <vt:lpstr>5.5  后反馈直观</vt:lpstr>
      <vt:lpstr>5.6  梯度检查</vt:lpstr>
      <vt:lpstr>5.6  梯度检查</vt:lpstr>
      <vt:lpstr>5.6  梯度检查</vt:lpstr>
      <vt:lpstr>5.6  梯度检查</vt:lpstr>
      <vt:lpstr>5.7  随机初始化</vt:lpstr>
      <vt:lpstr>5.7  随机初始化</vt:lpstr>
      <vt:lpstr>5.8  综合</vt:lpstr>
      <vt:lpstr>5.8  综合</vt:lpstr>
      <vt:lpstr>5.8  综合</vt:lpstr>
      <vt:lpstr>DIY- NN</vt:lpstr>
      <vt:lpstr>DIY- NN</vt:lpstr>
      <vt:lpstr>DIY- NN</vt:lpstr>
      <vt:lpstr>DIY- NN</vt:lpstr>
      <vt:lpstr>DIY- NN</vt:lpstr>
      <vt:lpstr>6  无监督式学习：聚类</vt:lpstr>
      <vt:lpstr>6  无监督式学习：聚类</vt:lpstr>
      <vt:lpstr>6  无监督式学习：聚类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6.2  优化目标</vt:lpstr>
      <vt:lpstr>6.2  优化目标</vt:lpstr>
      <vt:lpstr>6.3  随机初始化</vt:lpstr>
      <vt:lpstr>6.3  随机初始化</vt:lpstr>
      <vt:lpstr>6.3  随机初始化</vt:lpstr>
      <vt:lpstr>6.4  选取聚类中心数量</vt:lpstr>
      <vt:lpstr>6.4  选取聚类中心数量</vt:lpstr>
      <vt:lpstr>6.4  选取聚类中心数量</vt:lpstr>
      <vt:lpstr>7  降维 PCA   </vt:lpstr>
      <vt:lpstr>7  降维 PCA   </vt:lpstr>
      <vt:lpstr>7  降维 PCA   </vt:lpstr>
      <vt:lpstr>7.1  数据可视化  </vt:lpstr>
      <vt:lpstr>7.1  数据可视化  </vt:lpstr>
      <vt:lpstr>7.1  数据可视化  </vt:lpstr>
      <vt:lpstr>7.2  主成分分析（PCA）问题构想  </vt:lpstr>
      <vt:lpstr>7.2  主成分分析（PCA）问题构想  </vt:lpstr>
      <vt:lpstr>7.2  主成分分析（PCA）问题构想  </vt:lpstr>
      <vt:lpstr>7.3  主成分分析（PCA）算法  </vt:lpstr>
      <vt:lpstr>7.3  主成分分析（PCA）算法  </vt:lpstr>
      <vt:lpstr>7.3  主成分分析（PCA）算法  </vt:lpstr>
      <vt:lpstr>7.3  主成分分析（PCA）算法  </vt:lpstr>
      <vt:lpstr>7.4  压缩表征的重构  </vt:lpstr>
      <vt:lpstr>7.5  选择主成分数量  </vt:lpstr>
      <vt:lpstr>7.5  选择主成分数量  </vt:lpstr>
      <vt:lpstr>7.5  选择主成分数量  </vt:lpstr>
      <vt:lpstr>7.6  应用PCA的建议</vt:lpstr>
      <vt:lpstr>7.6  应用PCA的建议</vt:lpstr>
      <vt:lpstr>7.6  应用PCA的建议</vt:lpstr>
      <vt:lpstr>8 支持向量机 SVM</vt:lpstr>
      <vt:lpstr>8.1 分类：寻找最佳分割</vt:lpstr>
      <vt:lpstr>8.1 分类：寻找最佳分割</vt:lpstr>
      <vt:lpstr>8.1 分类：寻找最佳分割</vt:lpstr>
      <vt:lpstr>8.2 映射：使用高效计算</vt:lpstr>
      <vt:lpstr>8.2.1 高斯核函数解析</vt:lpstr>
      <vt:lpstr>8.2.1 高斯核函数解析</vt:lpstr>
      <vt:lpstr>8.2.1 高斯核函数解析</vt:lpstr>
      <vt:lpstr>8.2.2 高斯核函数应用</vt:lpstr>
      <vt:lpstr>8.2.2 高斯核函数应用</vt:lpstr>
      <vt:lpstr>8.2.2 高斯核函数应用</vt:lpstr>
      <vt:lpstr>9 决策树</vt:lpstr>
      <vt:lpstr>9 决策树</vt:lpstr>
      <vt:lpstr>9 决策树</vt:lpstr>
      <vt:lpstr>9 决策树</vt:lpstr>
      <vt:lpstr>9 决策树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526</cp:revision>
  <dcterms:created xsi:type="dcterms:W3CDTF">2013-02-28T06:58:00Z</dcterms:created>
  <dcterms:modified xsi:type="dcterms:W3CDTF">2018-03-16T02:30:34Z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